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7" r:id="rId2"/>
    <p:sldId id="257" r:id="rId3"/>
    <p:sldId id="258" r:id="rId4"/>
    <p:sldId id="299" r:id="rId5"/>
    <p:sldId id="301" r:id="rId6"/>
    <p:sldId id="278" r:id="rId7"/>
    <p:sldId id="302" r:id="rId8"/>
    <p:sldId id="303" r:id="rId9"/>
    <p:sldId id="300" r:id="rId10"/>
    <p:sldId id="281" r:id="rId11"/>
    <p:sldId id="306" r:id="rId12"/>
    <p:sldId id="308" r:id="rId13"/>
    <p:sldId id="307" r:id="rId14"/>
    <p:sldId id="284" r:id="rId15"/>
    <p:sldId id="309" r:id="rId16"/>
    <p:sldId id="311" r:id="rId17"/>
    <p:sldId id="312" r:id="rId18"/>
    <p:sldId id="310" r:id="rId19"/>
    <p:sldId id="293" r:id="rId20"/>
  </p:sldIdLst>
  <p:sldSz cx="12192000" cy="6858000"/>
  <p:notesSz cx="6858000" cy="9144000"/>
  <p:defaultTextStyle>
    <a:defPPr>
      <a:defRPr lang="en-B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C6EB22-548C-472D-AC3D-B223C0C18073}" v="110" dt="2022-04-21T02:05:48.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0172" autoAdjust="0"/>
  </p:normalViewPr>
  <p:slideViewPr>
    <p:cSldViewPr snapToGrid="0">
      <p:cViewPr varScale="1">
        <p:scale>
          <a:sx n="79" d="100"/>
          <a:sy n="79" d="100"/>
        </p:scale>
        <p:origin x="84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à Nguyễn Phước" userId="8d9a88b202d52e29" providerId="LiveId" clId="{C2C6EB22-548C-472D-AC3D-B223C0C18073}"/>
    <pc:docChg chg="undo redo custSel addSld delSld modSld sldOrd">
      <pc:chgData name="Hoà Nguyễn Phước" userId="8d9a88b202d52e29" providerId="LiveId" clId="{C2C6EB22-548C-472D-AC3D-B223C0C18073}" dt="2022-04-21T02:06:13.245" v="1436" actId="26606"/>
      <pc:docMkLst>
        <pc:docMk/>
      </pc:docMkLst>
      <pc:sldChg chg="modSp mod">
        <pc:chgData name="Hoà Nguyễn Phước" userId="8d9a88b202d52e29" providerId="LiveId" clId="{C2C6EB22-548C-472D-AC3D-B223C0C18073}" dt="2022-04-21T01:52:25.631" v="1124" actId="20577"/>
        <pc:sldMkLst>
          <pc:docMk/>
          <pc:sldMk cId="0" sldId="257"/>
        </pc:sldMkLst>
        <pc:spChg chg="mod">
          <ac:chgData name="Hoà Nguyễn Phước" userId="8d9a88b202d52e29" providerId="LiveId" clId="{C2C6EB22-548C-472D-AC3D-B223C0C18073}" dt="2022-04-11T01:14:32.186" v="938" actId="20577"/>
          <ac:spMkLst>
            <pc:docMk/>
            <pc:sldMk cId="0" sldId="257"/>
            <ac:spMk id="116" creationId="{00000000-0000-0000-0000-000000000000}"/>
          </ac:spMkLst>
        </pc:spChg>
        <pc:spChg chg="mod">
          <ac:chgData name="Hoà Nguyễn Phước" userId="8d9a88b202d52e29" providerId="LiveId" clId="{C2C6EB22-548C-472D-AC3D-B223C0C18073}" dt="2022-04-21T01:52:25.631" v="1124" actId="20577"/>
          <ac:spMkLst>
            <pc:docMk/>
            <pc:sldMk cId="0" sldId="257"/>
            <ac:spMk id="117" creationId="{00000000-0000-0000-0000-000000000000}"/>
          </ac:spMkLst>
        </pc:spChg>
      </pc:sldChg>
      <pc:sldChg chg="modSp mod">
        <pc:chgData name="Hoà Nguyễn Phước" userId="8d9a88b202d52e29" providerId="LiveId" clId="{C2C6EB22-548C-472D-AC3D-B223C0C18073}" dt="2022-04-11T01:15:59.517" v="946" actId="20577"/>
        <pc:sldMkLst>
          <pc:docMk/>
          <pc:sldMk cId="0" sldId="258"/>
        </pc:sldMkLst>
        <pc:spChg chg="mod">
          <ac:chgData name="Hoà Nguyễn Phước" userId="8d9a88b202d52e29" providerId="LiveId" clId="{C2C6EB22-548C-472D-AC3D-B223C0C18073}" dt="2022-04-11T01:15:59.517" v="946" actId="20577"/>
          <ac:spMkLst>
            <pc:docMk/>
            <pc:sldMk cId="0" sldId="258"/>
            <ac:spMk id="119" creationId="{00000000-0000-0000-0000-000000000000}"/>
          </ac:spMkLst>
        </pc:spChg>
      </pc:sldChg>
      <pc:sldChg chg="modSp mod">
        <pc:chgData name="Hoà Nguyễn Phước" userId="8d9a88b202d52e29" providerId="LiveId" clId="{C2C6EB22-548C-472D-AC3D-B223C0C18073}" dt="2022-04-21T01:49:14.426" v="1091" actId="113"/>
        <pc:sldMkLst>
          <pc:docMk/>
          <pc:sldMk cId="2389108481" sldId="277"/>
        </pc:sldMkLst>
        <pc:spChg chg="mod">
          <ac:chgData name="Hoà Nguyễn Phước" userId="8d9a88b202d52e29" providerId="LiveId" clId="{C2C6EB22-548C-472D-AC3D-B223C0C18073}" dt="2022-04-11T01:09:37.399" v="886" actId="255"/>
          <ac:spMkLst>
            <pc:docMk/>
            <pc:sldMk cId="2389108481" sldId="277"/>
            <ac:spMk id="10" creationId="{5326D30E-8E35-430D-B2A5-0198DFA63D5C}"/>
          </ac:spMkLst>
        </pc:spChg>
        <pc:spChg chg="mod">
          <ac:chgData name="Hoà Nguyễn Phước" userId="8d9a88b202d52e29" providerId="LiveId" clId="{C2C6EB22-548C-472D-AC3D-B223C0C18073}" dt="2022-04-21T01:49:14.426" v="1091" actId="113"/>
          <ac:spMkLst>
            <pc:docMk/>
            <pc:sldMk cId="2389108481" sldId="277"/>
            <ac:spMk id="12" creationId="{F0DFEC98-D7B0-4997-991F-3880260C1A82}"/>
          </ac:spMkLst>
        </pc:spChg>
      </pc:sldChg>
      <pc:sldChg chg="modSp">
        <pc:chgData name="Hoà Nguyễn Phước" userId="8d9a88b202d52e29" providerId="LiveId" clId="{C2C6EB22-548C-472D-AC3D-B223C0C18073}" dt="2022-04-11T01:19:14.092" v="947" actId="14100"/>
        <pc:sldMkLst>
          <pc:docMk/>
          <pc:sldMk cId="3259300411" sldId="278"/>
        </pc:sldMkLst>
        <pc:picChg chg="mod">
          <ac:chgData name="Hoà Nguyễn Phước" userId="8d9a88b202d52e29" providerId="LiveId" clId="{C2C6EB22-548C-472D-AC3D-B223C0C18073}" dt="2022-04-11T01:19:14.092" v="947" actId="14100"/>
          <ac:picMkLst>
            <pc:docMk/>
            <pc:sldMk cId="3259300411" sldId="278"/>
            <ac:picMk id="1026" creationId="{E1758807-327D-49DA-AD45-5815E6B44D54}"/>
          </ac:picMkLst>
        </pc:picChg>
      </pc:sldChg>
      <pc:sldChg chg="del">
        <pc:chgData name="Hoà Nguyễn Phước" userId="8d9a88b202d52e29" providerId="LiveId" clId="{C2C6EB22-548C-472D-AC3D-B223C0C18073}" dt="2022-04-10T14:33:33.943" v="1" actId="47"/>
        <pc:sldMkLst>
          <pc:docMk/>
          <pc:sldMk cId="3735341207" sldId="279"/>
        </pc:sldMkLst>
      </pc:sldChg>
      <pc:sldChg chg="addSp delSp modSp add mod setBg">
        <pc:chgData name="Hoà Nguyễn Phước" userId="8d9a88b202d52e29" providerId="LiveId" clId="{C2C6EB22-548C-472D-AC3D-B223C0C18073}" dt="2022-04-11T01:14:08.530" v="917" actId="20577"/>
        <pc:sldMkLst>
          <pc:docMk/>
          <pc:sldMk cId="2387617888" sldId="280"/>
        </pc:sldMkLst>
        <pc:spChg chg="mod">
          <ac:chgData name="Hoà Nguyễn Phước" userId="8d9a88b202d52e29" providerId="LiveId" clId="{C2C6EB22-548C-472D-AC3D-B223C0C18073}" dt="2022-04-11T01:14:08.530" v="917" actId="20577"/>
          <ac:spMkLst>
            <pc:docMk/>
            <pc:sldMk cId="2387617888" sldId="280"/>
            <ac:spMk id="119" creationId="{00000000-0000-0000-0000-000000000000}"/>
          </ac:spMkLst>
        </pc:spChg>
        <pc:picChg chg="add mod">
          <ac:chgData name="Hoà Nguyễn Phước" userId="8d9a88b202d52e29" providerId="LiveId" clId="{C2C6EB22-548C-472D-AC3D-B223C0C18073}" dt="2022-04-11T01:13:57.083" v="911" actId="1076"/>
          <ac:picMkLst>
            <pc:docMk/>
            <pc:sldMk cId="2387617888" sldId="280"/>
            <ac:picMk id="1026" creationId="{D4E6A6EB-A0AA-4625-BECA-14EF0652A83B}"/>
          </ac:picMkLst>
        </pc:picChg>
        <pc:picChg chg="add del">
          <ac:chgData name="Hoà Nguyễn Phước" userId="8d9a88b202d52e29" providerId="LiveId" clId="{C2C6EB22-548C-472D-AC3D-B223C0C18073}" dt="2022-04-10T14:34:37.439" v="18"/>
          <ac:picMkLst>
            <pc:docMk/>
            <pc:sldMk cId="2387617888" sldId="280"/>
            <ac:picMk id="2050" creationId="{0C77A0BC-ACC1-451F-B6E8-15DDA25B4B0E}"/>
          </ac:picMkLst>
        </pc:picChg>
        <pc:picChg chg="add del mod">
          <ac:chgData name="Hoà Nguyễn Phước" userId="8d9a88b202d52e29" providerId="LiveId" clId="{C2C6EB22-548C-472D-AC3D-B223C0C18073}" dt="2022-04-11T01:10:16.171" v="887" actId="478"/>
          <ac:picMkLst>
            <pc:docMk/>
            <pc:sldMk cId="2387617888" sldId="280"/>
            <ac:picMk id="2052" creationId="{D29C15D0-0D5C-4A5E-8563-FBBA615EA497}"/>
          </ac:picMkLst>
        </pc:picChg>
      </pc:sldChg>
      <pc:sldChg chg="addSp delSp modSp new mod setBg">
        <pc:chgData name="Hoà Nguyễn Phước" userId="8d9a88b202d52e29" providerId="LiveId" clId="{C2C6EB22-548C-472D-AC3D-B223C0C18073}" dt="2022-04-13T14:35:27.233" v="1001" actId="1076"/>
        <pc:sldMkLst>
          <pc:docMk/>
          <pc:sldMk cId="486736922" sldId="281"/>
        </pc:sldMkLst>
        <pc:spChg chg="del mod">
          <ac:chgData name="Hoà Nguyễn Phước" userId="8d9a88b202d52e29" providerId="LiveId" clId="{C2C6EB22-548C-472D-AC3D-B223C0C18073}" dt="2022-04-10T14:37:40.824" v="50" actId="478"/>
          <ac:spMkLst>
            <pc:docMk/>
            <pc:sldMk cId="486736922" sldId="281"/>
            <ac:spMk id="2" creationId="{895D176D-C2BC-4D60-8B4C-6545A3DD61C4}"/>
          </ac:spMkLst>
        </pc:spChg>
        <pc:spChg chg="add mod">
          <ac:chgData name="Hoà Nguyễn Phước" userId="8d9a88b202d52e29" providerId="LiveId" clId="{C2C6EB22-548C-472D-AC3D-B223C0C18073}" dt="2022-04-13T11:32:28.900" v="987" actId="1076"/>
          <ac:spMkLst>
            <pc:docMk/>
            <pc:sldMk cId="486736922" sldId="281"/>
            <ac:spMk id="3" creationId="{636E097C-97DB-48E6-9B2D-8C398DF6D373}"/>
          </ac:spMkLst>
        </pc:spChg>
        <pc:picChg chg="add mod">
          <ac:chgData name="Hoà Nguyễn Phước" userId="8d9a88b202d52e29" providerId="LiveId" clId="{C2C6EB22-548C-472D-AC3D-B223C0C18073}" dt="2022-04-13T14:35:27.233" v="1001" actId="1076"/>
          <ac:picMkLst>
            <pc:docMk/>
            <pc:sldMk cId="486736922" sldId="281"/>
            <ac:picMk id="2050" creationId="{11EDBC07-06DB-4522-ABA3-87502E78A7E0}"/>
          </ac:picMkLst>
        </pc:picChg>
        <pc:picChg chg="add del mod">
          <ac:chgData name="Hoà Nguyễn Phước" userId="8d9a88b202d52e29" providerId="LiveId" clId="{C2C6EB22-548C-472D-AC3D-B223C0C18073}" dt="2022-04-11T01:37:58.256" v="948" actId="478"/>
          <ac:picMkLst>
            <pc:docMk/>
            <pc:sldMk cId="486736922" sldId="281"/>
            <ac:picMk id="3074" creationId="{99231226-63A5-4690-A32D-5CDACD326DCD}"/>
          </ac:picMkLst>
        </pc:picChg>
      </pc:sldChg>
      <pc:sldChg chg="addSp delSp modSp new mod ord setBg">
        <pc:chgData name="Hoà Nguyễn Phước" userId="8d9a88b202d52e29" providerId="LiveId" clId="{C2C6EB22-548C-472D-AC3D-B223C0C18073}" dt="2022-04-13T13:15:03.081" v="999" actId="1036"/>
        <pc:sldMkLst>
          <pc:docMk/>
          <pc:sldMk cId="2639483" sldId="282"/>
        </pc:sldMkLst>
        <pc:spChg chg="del">
          <ac:chgData name="Hoà Nguyễn Phước" userId="8d9a88b202d52e29" providerId="LiveId" clId="{C2C6EB22-548C-472D-AC3D-B223C0C18073}" dt="2022-04-10T14:45:03.067" v="81" actId="478"/>
          <ac:spMkLst>
            <pc:docMk/>
            <pc:sldMk cId="2639483" sldId="282"/>
            <ac:spMk id="2" creationId="{B37424E8-EB37-4A3C-9C77-963D4DA7B53C}"/>
          </ac:spMkLst>
        </pc:spChg>
        <pc:spChg chg="add">
          <ac:chgData name="Hoà Nguyễn Phước" userId="8d9a88b202d52e29" providerId="LiveId" clId="{C2C6EB22-548C-472D-AC3D-B223C0C18073}" dt="2022-04-10T14:53:17.913" v="136" actId="26606"/>
          <ac:spMkLst>
            <pc:docMk/>
            <pc:sldMk cId="2639483" sldId="282"/>
            <ac:spMk id="71" creationId="{F3060C83-F051-4F0E-ABAD-AA0DFC48B218}"/>
          </ac:spMkLst>
        </pc:spChg>
        <pc:spChg chg="add">
          <ac:chgData name="Hoà Nguyễn Phước" userId="8d9a88b202d52e29" providerId="LiveId" clId="{C2C6EB22-548C-472D-AC3D-B223C0C18073}" dt="2022-04-10T14:53:17.913" v="136" actId="26606"/>
          <ac:spMkLst>
            <pc:docMk/>
            <pc:sldMk cId="2639483" sldId="282"/>
            <ac:spMk id="73" creationId="{83C98ABE-055B-441F-B07E-44F97F083C39}"/>
          </ac:spMkLst>
        </pc:spChg>
        <pc:spChg chg="add">
          <ac:chgData name="Hoà Nguyễn Phước" userId="8d9a88b202d52e29" providerId="LiveId" clId="{C2C6EB22-548C-472D-AC3D-B223C0C18073}" dt="2022-04-10T14:53:17.913" v="136" actId="26606"/>
          <ac:spMkLst>
            <pc:docMk/>
            <pc:sldMk cId="2639483" sldId="282"/>
            <ac:spMk id="75" creationId="{29FDB030-9B49-4CED-8CCD-4D99382388AC}"/>
          </ac:spMkLst>
        </pc:spChg>
        <pc:spChg chg="add">
          <ac:chgData name="Hoà Nguyễn Phước" userId="8d9a88b202d52e29" providerId="LiveId" clId="{C2C6EB22-548C-472D-AC3D-B223C0C18073}" dt="2022-04-10T14:53:17.913" v="136" actId="26606"/>
          <ac:spMkLst>
            <pc:docMk/>
            <pc:sldMk cId="2639483" sldId="282"/>
            <ac:spMk id="77" creationId="{3783CA14-24A1-485C-8B30-D6A5D87987AD}"/>
          </ac:spMkLst>
        </pc:spChg>
        <pc:spChg chg="add">
          <ac:chgData name="Hoà Nguyễn Phước" userId="8d9a88b202d52e29" providerId="LiveId" clId="{C2C6EB22-548C-472D-AC3D-B223C0C18073}" dt="2022-04-10T14:53:17.913" v="136" actId="26606"/>
          <ac:spMkLst>
            <pc:docMk/>
            <pc:sldMk cId="2639483" sldId="282"/>
            <ac:spMk id="79" creationId="{9A97C86A-04D6-40F7-AE84-31AB43E6A846}"/>
          </ac:spMkLst>
        </pc:spChg>
        <pc:spChg chg="add">
          <ac:chgData name="Hoà Nguyễn Phước" userId="8d9a88b202d52e29" providerId="LiveId" clId="{C2C6EB22-548C-472D-AC3D-B223C0C18073}" dt="2022-04-10T14:53:17.913" v="136" actId="26606"/>
          <ac:spMkLst>
            <pc:docMk/>
            <pc:sldMk cId="2639483" sldId="282"/>
            <ac:spMk id="81" creationId="{FF9F2414-84E8-453E-B1F3-389FDE8192D9}"/>
          </ac:spMkLst>
        </pc:spChg>
        <pc:spChg chg="add">
          <ac:chgData name="Hoà Nguyễn Phước" userId="8d9a88b202d52e29" providerId="LiveId" clId="{C2C6EB22-548C-472D-AC3D-B223C0C18073}" dt="2022-04-10T14:53:17.913" v="136" actId="26606"/>
          <ac:spMkLst>
            <pc:docMk/>
            <pc:sldMk cId="2639483" sldId="282"/>
            <ac:spMk id="83" creationId="{3ECA69A1-7536-43AC-85EF-C7106179F5ED}"/>
          </ac:spMkLst>
        </pc:spChg>
        <pc:picChg chg="add mod">
          <ac:chgData name="Hoà Nguyễn Phước" userId="8d9a88b202d52e29" providerId="LiveId" clId="{C2C6EB22-548C-472D-AC3D-B223C0C18073}" dt="2022-04-13T13:15:03.081" v="999" actId="1036"/>
          <ac:picMkLst>
            <pc:docMk/>
            <pc:sldMk cId="2639483" sldId="282"/>
            <ac:picMk id="4098" creationId="{6ACCFDC1-6F6E-4726-AC04-4846ACD893FA}"/>
          </ac:picMkLst>
        </pc:picChg>
      </pc:sldChg>
      <pc:sldChg chg="addSp modSp new mod setBg">
        <pc:chgData name="Hoà Nguyễn Phước" userId="8d9a88b202d52e29" providerId="LiveId" clId="{C2C6EB22-548C-472D-AC3D-B223C0C18073}" dt="2022-04-21T01:52:35.886" v="1134" actId="20577"/>
        <pc:sldMkLst>
          <pc:docMk/>
          <pc:sldMk cId="2297140304" sldId="283"/>
        </pc:sldMkLst>
        <pc:spChg chg="mod">
          <ac:chgData name="Hoà Nguyễn Phước" userId="8d9a88b202d52e29" providerId="LiveId" clId="{C2C6EB22-548C-472D-AC3D-B223C0C18073}" dt="2022-04-21T01:52:35.886" v="1134" actId="20577"/>
          <ac:spMkLst>
            <pc:docMk/>
            <pc:sldMk cId="2297140304" sldId="283"/>
            <ac:spMk id="2" creationId="{8C9AF5F1-A5EF-4004-86B5-F951B554BB87}"/>
          </ac:spMkLst>
        </pc:spChg>
        <pc:picChg chg="add mod">
          <ac:chgData name="Hoà Nguyễn Phước" userId="8d9a88b202d52e29" providerId="LiveId" clId="{C2C6EB22-548C-472D-AC3D-B223C0C18073}" dt="2022-04-21T01:51:34.148" v="1110" actId="1076"/>
          <ac:picMkLst>
            <pc:docMk/>
            <pc:sldMk cId="2297140304" sldId="283"/>
            <ac:picMk id="1026" creationId="{74C9A34B-4950-4822-97A1-CD5DB2607627}"/>
          </ac:picMkLst>
        </pc:picChg>
      </pc:sldChg>
      <pc:sldChg chg="addSp delSp modSp new mod setBg">
        <pc:chgData name="Hoà Nguyễn Phước" userId="8d9a88b202d52e29" providerId="LiveId" clId="{C2C6EB22-548C-472D-AC3D-B223C0C18073}" dt="2022-04-21T01:55:15.791" v="1310" actId="26606"/>
        <pc:sldMkLst>
          <pc:docMk/>
          <pc:sldMk cId="3183197319" sldId="284"/>
        </pc:sldMkLst>
        <pc:spChg chg="add mod">
          <ac:chgData name="Hoà Nguyễn Phước" userId="8d9a88b202d52e29" providerId="LiveId" clId="{C2C6EB22-548C-472D-AC3D-B223C0C18073}" dt="2022-04-21T01:55:15.791" v="1310" actId="26606"/>
          <ac:spMkLst>
            <pc:docMk/>
            <pc:sldMk cId="3183197319" sldId="284"/>
            <ac:spMk id="2" creationId="{3EFC9CBA-E76E-4DF7-A2FD-13928478EB3D}"/>
          </ac:spMkLst>
        </pc:spChg>
        <pc:spChg chg="del">
          <ac:chgData name="Hoà Nguyễn Phước" userId="8d9a88b202d52e29" providerId="LiveId" clId="{C2C6EB22-548C-472D-AC3D-B223C0C18073}" dt="2022-04-10T14:48:01.034" v="108" actId="478"/>
          <ac:spMkLst>
            <pc:docMk/>
            <pc:sldMk cId="3183197319" sldId="284"/>
            <ac:spMk id="2" creationId="{FFD272D7-F985-4C29-AC5D-E986EEFF7F64}"/>
          </ac:spMkLst>
        </pc:spChg>
        <pc:spChg chg="add del mod">
          <ac:chgData name="Hoà Nguyễn Phước" userId="8d9a88b202d52e29" providerId="LiveId" clId="{C2C6EB22-548C-472D-AC3D-B223C0C18073}" dt="2022-04-21T01:55:15.791" v="1310" actId="26606"/>
          <ac:spMkLst>
            <pc:docMk/>
            <pc:sldMk cId="3183197319" sldId="284"/>
            <ac:spMk id="3" creationId="{C179FC9E-3EA7-4665-B03E-0F05AA1B9FD2}"/>
          </ac:spMkLst>
        </pc:spChg>
        <pc:spChg chg="add del">
          <ac:chgData name="Hoà Nguyễn Phước" userId="8d9a88b202d52e29" providerId="LiveId" clId="{C2C6EB22-548C-472D-AC3D-B223C0C18073}" dt="2022-04-10T14:49:20.247" v="110"/>
          <ac:spMkLst>
            <pc:docMk/>
            <pc:sldMk cId="3183197319" sldId="284"/>
            <ac:spMk id="3" creationId="{FAF68BEC-AEB4-48B4-A7A0-8DE58AAB99B7}"/>
          </ac:spMkLst>
        </pc:spChg>
        <pc:spChg chg="add del">
          <ac:chgData name="Hoà Nguyễn Phước" userId="8d9a88b202d52e29" providerId="LiveId" clId="{C2C6EB22-548C-472D-AC3D-B223C0C18073}" dt="2022-04-10T14:49:32.425" v="114"/>
          <ac:spMkLst>
            <pc:docMk/>
            <pc:sldMk cId="3183197319" sldId="284"/>
            <ac:spMk id="4" creationId="{B36D8C77-0AD9-4C6F-A369-A363E6F43A12}"/>
          </ac:spMkLst>
        </pc:spChg>
        <pc:spChg chg="add del">
          <ac:chgData name="Hoà Nguyễn Phước" userId="8d9a88b202d52e29" providerId="LiveId" clId="{C2C6EB22-548C-472D-AC3D-B223C0C18073}" dt="2022-04-21T01:55:15.791" v="1310" actId="26606"/>
          <ac:spMkLst>
            <pc:docMk/>
            <pc:sldMk cId="3183197319" sldId="284"/>
            <ac:spMk id="10" creationId="{F3060C83-F051-4F0E-ABAD-AA0DFC48B218}"/>
          </ac:spMkLst>
        </pc:spChg>
        <pc:spChg chg="add del">
          <ac:chgData name="Hoà Nguyễn Phước" userId="8d9a88b202d52e29" providerId="LiveId" clId="{C2C6EB22-548C-472D-AC3D-B223C0C18073}" dt="2022-04-21T01:55:15.791" v="1310" actId="26606"/>
          <ac:spMkLst>
            <pc:docMk/>
            <pc:sldMk cId="3183197319" sldId="284"/>
            <ac:spMk id="12" creationId="{83C98ABE-055B-441F-B07E-44F97F083C39}"/>
          </ac:spMkLst>
        </pc:spChg>
        <pc:spChg chg="add del">
          <ac:chgData name="Hoà Nguyễn Phước" userId="8d9a88b202d52e29" providerId="LiveId" clId="{C2C6EB22-548C-472D-AC3D-B223C0C18073}" dt="2022-04-21T01:55:15.791" v="1310" actId="26606"/>
          <ac:spMkLst>
            <pc:docMk/>
            <pc:sldMk cId="3183197319" sldId="284"/>
            <ac:spMk id="14" creationId="{29FDB030-9B49-4CED-8CCD-4D99382388AC}"/>
          </ac:spMkLst>
        </pc:spChg>
        <pc:spChg chg="add del">
          <ac:chgData name="Hoà Nguyễn Phước" userId="8d9a88b202d52e29" providerId="LiveId" clId="{C2C6EB22-548C-472D-AC3D-B223C0C18073}" dt="2022-04-21T01:55:15.791" v="1310" actId="26606"/>
          <ac:spMkLst>
            <pc:docMk/>
            <pc:sldMk cId="3183197319" sldId="284"/>
            <ac:spMk id="16" creationId="{3783CA14-24A1-485C-8B30-D6A5D87987AD}"/>
          </ac:spMkLst>
        </pc:spChg>
        <pc:spChg chg="add del">
          <ac:chgData name="Hoà Nguyễn Phước" userId="8d9a88b202d52e29" providerId="LiveId" clId="{C2C6EB22-548C-472D-AC3D-B223C0C18073}" dt="2022-04-21T01:55:15.791" v="1310" actId="26606"/>
          <ac:spMkLst>
            <pc:docMk/>
            <pc:sldMk cId="3183197319" sldId="284"/>
            <ac:spMk id="18" creationId="{9A97C86A-04D6-40F7-AE84-31AB43E6A846}"/>
          </ac:spMkLst>
        </pc:spChg>
        <pc:spChg chg="add del">
          <ac:chgData name="Hoà Nguyễn Phước" userId="8d9a88b202d52e29" providerId="LiveId" clId="{C2C6EB22-548C-472D-AC3D-B223C0C18073}" dt="2022-04-21T01:55:15.791" v="1310" actId="26606"/>
          <ac:spMkLst>
            <pc:docMk/>
            <pc:sldMk cId="3183197319" sldId="284"/>
            <ac:spMk id="20" creationId="{FF9F2414-84E8-453E-B1F3-389FDE8192D9}"/>
          </ac:spMkLst>
        </pc:spChg>
        <pc:spChg chg="add del">
          <ac:chgData name="Hoà Nguyễn Phước" userId="8d9a88b202d52e29" providerId="LiveId" clId="{C2C6EB22-548C-472D-AC3D-B223C0C18073}" dt="2022-04-21T01:55:15.791" v="1310" actId="26606"/>
          <ac:spMkLst>
            <pc:docMk/>
            <pc:sldMk cId="3183197319" sldId="284"/>
            <ac:spMk id="22" creationId="{3ECA69A1-7536-43AC-85EF-C7106179F5ED}"/>
          </ac:spMkLst>
        </pc:spChg>
        <pc:spChg chg="add">
          <ac:chgData name="Hoà Nguyễn Phước" userId="8d9a88b202d52e29" providerId="LiveId" clId="{C2C6EB22-548C-472D-AC3D-B223C0C18073}" dt="2022-04-21T01:55:15.791" v="1310" actId="26606"/>
          <ac:spMkLst>
            <pc:docMk/>
            <pc:sldMk cId="3183197319" sldId="284"/>
            <ac:spMk id="30" creationId="{F68B3F68-107C-434F-AA38-110D5EA91B85}"/>
          </ac:spMkLst>
        </pc:spChg>
        <pc:spChg chg="add">
          <ac:chgData name="Hoà Nguyễn Phước" userId="8d9a88b202d52e29" providerId="LiveId" clId="{C2C6EB22-548C-472D-AC3D-B223C0C18073}" dt="2022-04-21T01:55:15.791" v="1310" actId="26606"/>
          <ac:spMkLst>
            <pc:docMk/>
            <pc:sldMk cId="3183197319" sldId="284"/>
            <ac:spMk id="31" creationId="{BACC6370-2D7E-4714-9D71-7542949D7D5D}"/>
          </ac:spMkLst>
        </pc:spChg>
        <pc:spChg chg="add">
          <ac:chgData name="Hoà Nguyễn Phước" userId="8d9a88b202d52e29" providerId="LiveId" clId="{C2C6EB22-548C-472D-AC3D-B223C0C18073}" dt="2022-04-21T01:55:15.791" v="1310" actId="26606"/>
          <ac:spMkLst>
            <pc:docMk/>
            <pc:sldMk cId="3183197319" sldId="284"/>
            <ac:spMk id="32" creationId="{AAD0DBB9-1A4B-4391-81D4-CB19F9AB918A}"/>
          </ac:spMkLst>
        </pc:spChg>
        <pc:spChg chg="add">
          <ac:chgData name="Hoà Nguyễn Phước" userId="8d9a88b202d52e29" providerId="LiveId" clId="{C2C6EB22-548C-472D-AC3D-B223C0C18073}" dt="2022-04-21T01:55:15.791" v="1310" actId="26606"/>
          <ac:spMkLst>
            <pc:docMk/>
            <pc:sldMk cId="3183197319" sldId="284"/>
            <ac:spMk id="34" creationId="{063BBA22-50EA-4C4D-BE05-F1CE4E63AA56}"/>
          </ac:spMkLst>
        </pc:spChg>
        <pc:graphicFrameChg chg="add">
          <ac:chgData name="Hoà Nguyễn Phước" userId="8d9a88b202d52e29" providerId="LiveId" clId="{C2C6EB22-548C-472D-AC3D-B223C0C18073}" dt="2022-04-21T01:55:15.791" v="1310" actId="26606"/>
          <ac:graphicFrameMkLst>
            <pc:docMk/>
            <pc:sldMk cId="3183197319" sldId="284"/>
            <ac:graphicFrameMk id="33" creationId="{FF2FA330-6B5C-5C79-28E2-0324BCE57D45}"/>
          </ac:graphicFrameMkLst>
        </pc:graphicFrameChg>
        <pc:picChg chg="add del mod">
          <ac:chgData name="Hoà Nguyễn Phước" userId="8d9a88b202d52e29" providerId="LiveId" clId="{C2C6EB22-548C-472D-AC3D-B223C0C18073}" dt="2022-04-21T01:53:11.940" v="1135" actId="478"/>
          <ac:picMkLst>
            <pc:docMk/>
            <pc:sldMk cId="3183197319" sldId="284"/>
            <ac:picMk id="5" creationId="{6123B68C-3104-4C1D-91EE-BBEE0FDA09DD}"/>
          </ac:picMkLst>
        </pc:picChg>
        <pc:picChg chg="add del">
          <ac:chgData name="Hoà Nguyễn Phước" userId="8d9a88b202d52e29" providerId="LiveId" clId="{C2C6EB22-548C-472D-AC3D-B223C0C18073}" dt="2022-04-21T01:55:15.751" v="1309" actId="26606"/>
          <ac:picMkLst>
            <pc:docMk/>
            <pc:sldMk cId="3183197319" sldId="284"/>
            <ac:picMk id="24" creationId="{EAAB09DD-8C9A-150D-CAD1-B6D67C448B3F}"/>
          </ac:picMkLst>
        </pc:picChg>
        <pc:cxnChg chg="add del">
          <ac:chgData name="Hoà Nguyễn Phước" userId="8d9a88b202d52e29" providerId="LiveId" clId="{C2C6EB22-548C-472D-AC3D-B223C0C18073}" dt="2022-04-21T01:55:15.751" v="1309" actId="26606"/>
          <ac:cxnSpMkLst>
            <pc:docMk/>
            <pc:sldMk cId="3183197319" sldId="284"/>
            <ac:cxnSpMk id="28" creationId="{A7F400EE-A8A5-48AF-B4D6-291B52C6F0B0}"/>
          </ac:cxnSpMkLst>
        </pc:cxnChg>
      </pc:sldChg>
      <pc:sldChg chg="modSp new del mod setBg">
        <pc:chgData name="Hoà Nguyễn Phước" userId="8d9a88b202d52e29" providerId="LiveId" clId="{C2C6EB22-548C-472D-AC3D-B223C0C18073}" dt="2022-04-21T02:02:14.105" v="1417" actId="47"/>
        <pc:sldMkLst>
          <pc:docMk/>
          <pc:sldMk cId="3061096759" sldId="285"/>
        </pc:sldMkLst>
        <pc:spChg chg="mod">
          <ac:chgData name="Hoà Nguyễn Phước" userId="8d9a88b202d52e29" providerId="LiveId" clId="{C2C6EB22-548C-472D-AC3D-B223C0C18073}" dt="2022-04-10T14:51:39.592" v="129" actId="1076"/>
          <ac:spMkLst>
            <pc:docMk/>
            <pc:sldMk cId="3061096759" sldId="285"/>
            <ac:spMk id="2" creationId="{61CA8A30-AF10-41B0-B691-98CA953056DA}"/>
          </ac:spMkLst>
        </pc:spChg>
      </pc:sldChg>
      <pc:sldChg chg="addSp delSp modSp new mod ord setBg">
        <pc:chgData name="Hoà Nguyễn Phước" userId="8d9a88b202d52e29" providerId="LiveId" clId="{C2C6EB22-548C-472D-AC3D-B223C0C18073}" dt="2022-04-21T01:57:02.119" v="1391" actId="26606"/>
        <pc:sldMkLst>
          <pc:docMk/>
          <pc:sldMk cId="1933828540" sldId="286"/>
        </pc:sldMkLst>
        <pc:spChg chg="add mod">
          <ac:chgData name="Hoà Nguyễn Phước" userId="8d9a88b202d52e29" providerId="LiveId" clId="{C2C6EB22-548C-472D-AC3D-B223C0C18073}" dt="2022-04-21T01:57:02.119" v="1391" actId="26606"/>
          <ac:spMkLst>
            <pc:docMk/>
            <pc:sldMk cId="1933828540" sldId="286"/>
            <ac:spMk id="2" creationId="{46AD9113-3199-4B20-AA6F-5A254FB8E59C}"/>
          </ac:spMkLst>
        </pc:spChg>
        <pc:spChg chg="del">
          <ac:chgData name="Hoà Nguyễn Phước" userId="8d9a88b202d52e29" providerId="LiveId" clId="{C2C6EB22-548C-472D-AC3D-B223C0C18073}" dt="2022-04-10T14:52:46.601" v="131" actId="478"/>
          <ac:spMkLst>
            <pc:docMk/>
            <pc:sldMk cId="1933828540" sldId="286"/>
            <ac:spMk id="2" creationId="{D46EEB77-CBA8-459E-B786-CB01F94CDA34}"/>
          </ac:spMkLst>
        </pc:spChg>
        <pc:spChg chg="add del mod">
          <ac:chgData name="Hoà Nguyễn Phước" userId="8d9a88b202d52e29" providerId="LiveId" clId="{C2C6EB22-548C-472D-AC3D-B223C0C18073}" dt="2022-04-21T01:57:02.119" v="1391" actId="26606"/>
          <ac:spMkLst>
            <pc:docMk/>
            <pc:sldMk cId="1933828540" sldId="286"/>
            <ac:spMk id="3" creationId="{A95069EE-AA83-4438-B12B-96A5AE82D89A}"/>
          </ac:spMkLst>
        </pc:spChg>
        <pc:spChg chg="add del">
          <ac:chgData name="Hoà Nguyễn Phước" userId="8d9a88b202d52e29" providerId="LiveId" clId="{C2C6EB22-548C-472D-AC3D-B223C0C18073}" dt="2022-04-21T01:57:02.119" v="1391" actId="26606"/>
          <ac:spMkLst>
            <pc:docMk/>
            <pc:sldMk cId="1933828540" sldId="286"/>
            <ac:spMk id="71" creationId="{F3060C83-F051-4F0E-ABAD-AA0DFC48B218}"/>
          </ac:spMkLst>
        </pc:spChg>
        <pc:spChg chg="add del">
          <ac:chgData name="Hoà Nguyễn Phước" userId="8d9a88b202d52e29" providerId="LiveId" clId="{C2C6EB22-548C-472D-AC3D-B223C0C18073}" dt="2022-04-21T01:57:02.119" v="1391" actId="26606"/>
          <ac:spMkLst>
            <pc:docMk/>
            <pc:sldMk cId="1933828540" sldId="286"/>
            <ac:spMk id="73" creationId="{83C98ABE-055B-441F-B07E-44F97F083C39}"/>
          </ac:spMkLst>
        </pc:spChg>
        <pc:spChg chg="add del">
          <ac:chgData name="Hoà Nguyễn Phước" userId="8d9a88b202d52e29" providerId="LiveId" clId="{C2C6EB22-548C-472D-AC3D-B223C0C18073}" dt="2022-04-21T01:57:02.119" v="1391" actId="26606"/>
          <ac:spMkLst>
            <pc:docMk/>
            <pc:sldMk cId="1933828540" sldId="286"/>
            <ac:spMk id="75" creationId="{29FDB030-9B49-4CED-8CCD-4D99382388AC}"/>
          </ac:spMkLst>
        </pc:spChg>
        <pc:spChg chg="add del">
          <ac:chgData name="Hoà Nguyễn Phước" userId="8d9a88b202d52e29" providerId="LiveId" clId="{C2C6EB22-548C-472D-AC3D-B223C0C18073}" dt="2022-04-21T01:57:02.119" v="1391" actId="26606"/>
          <ac:spMkLst>
            <pc:docMk/>
            <pc:sldMk cId="1933828540" sldId="286"/>
            <ac:spMk id="77" creationId="{3783CA14-24A1-485C-8B30-D6A5D87987AD}"/>
          </ac:spMkLst>
        </pc:spChg>
        <pc:spChg chg="add del">
          <ac:chgData name="Hoà Nguyễn Phước" userId="8d9a88b202d52e29" providerId="LiveId" clId="{C2C6EB22-548C-472D-AC3D-B223C0C18073}" dt="2022-04-21T01:57:02.119" v="1391" actId="26606"/>
          <ac:spMkLst>
            <pc:docMk/>
            <pc:sldMk cId="1933828540" sldId="286"/>
            <ac:spMk id="79" creationId="{9A97C86A-04D6-40F7-AE84-31AB43E6A846}"/>
          </ac:spMkLst>
        </pc:spChg>
        <pc:spChg chg="add del">
          <ac:chgData name="Hoà Nguyễn Phước" userId="8d9a88b202d52e29" providerId="LiveId" clId="{C2C6EB22-548C-472D-AC3D-B223C0C18073}" dt="2022-04-21T01:57:02.119" v="1391" actId="26606"/>
          <ac:spMkLst>
            <pc:docMk/>
            <pc:sldMk cId="1933828540" sldId="286"/>
            <ac:spMk id="81" creationId="{FF9F2414-84E8-453E-B1F3-389FDE8192D9}"/>
          </ac:spMkLst>
        </pc:spChg>
        <pc:spChg chg="add del">
          <ac:chgData name="Hoà Nguyễn Phước" userId="8d9a88b202d52e29" providerId="LiveId" clId="{C2C6EB22-548C-472D-AC3D-B223C0C18073}" dt="2022-04-21T01:57:02.119" v="1391" actId="26606"/>
          <ac:spMkLst>
            <pc:docMk/>
            <pc:sldMk cId="1933828540" sldId="286"/>
            <ac:spMk id="83" creationId="{3ECA69A1-7536-43AC-85EF-C7106179F5ED}"/>
          </ac:spMkLst>
        </pc:spChg>
        <pc:spChg chg="add">
          <ac:chgData name="Hoà Nguyễn Phước" userId="8d9a88b202d52e29" providerId="LiveId" clId="{C2C6EB22-548C-472D-AC3D-B223C0C18073}" dt="2022-04-21T01:57:02.119" v="1391" actId="26606"/>
          <ac:spMkLst>
            <pc:docMk/>
            <pc:sldMk cId="1933828540" sldId="286"/>
            <ac:spMk id="89" creationId="{BACC6370-2D7E-4714-9D71-7542949D7D5D}"/>
          </ac:spMkLst>
        </pc:spChg>
        <pc:spChg chg="add">
          <ac:chgData name="Hoà Nguyễn Phước" userId="8d9a88b202d52e29" providerId="LiveId" clId="{C2C6EB22-548C-472D-AC3D-B223C0C18073}" dt="2022-04-21T01:57:02.119" v="1391" actId="26606"/>
          <ac:spMkLst>
            <pc:docMk/>
            <pc:sldMk cId="1933828540" sldId="286"/>
            <ac:spMk id="91" creationId="{256B2C21-A230-48C0-8DF1-C46611373C44}"/>
          </ac:spMkLst>
        </pc:spChg>
        <pc:spChg chg="add">
          <ac:chgData name="Hoà Nguyễn Phước" userId="8d9a88b202d52e29" providerId="LiveId" clId="{C2C6EB22-548C-472D-AC3D-B223C0C18073}" dt="2022-04-21T01:57:02.119" v="1391" actId="26606"/>
          <ac:spMkLst>
            <pc:docMk/>
            <pc:sldMk cId="1933828540" sldId="286"/>
            <ac:spMk id="93" creationId="{3847E18C-932D-4C95-AABA-FEC7C9499AD7}"/>
          </ac:spMkLst>
        </pc:spChg>
        <pc:spChg chg="add">
          <ac:chgData name="Hoà Nguyễn Phước" userId="8d9a88b202d52e29" providerId="LiveId" clId="{C2C6EB22-548C-472D-AC3D-B223C0C18073}" dt="2022-04-21T01:57:02.119" v="1391" actId="26606"/>
          <ac:spMkLst>
            <pc:docMk/>
            <pc:sldMk cId="1933828540" sldId="286"/>
            <ac:spMk id="95" creationId="{3150CB11-0C61-439E-910F-5787759E72A0}"/>
          </ac:spMkLst>
        </pc:spChg>
        <pc:spChg chg="add">
          <ac:chgData name="Hoà Nguyễn Phước" userId="8d9a88b202d52e29" providerId="LiveId" clId="{C2C6EB22-548C-472D-AC3D-B223C0C18073}" dt="2022-04-21T01:57:02.119" v="1391" actId="26606"/>
          <ac:spMkLst>
            <pc:docMk/>
            <pc:sldMk cId="1933828540" sldId="286"/>
            <ac:spMk id="97" creationId="{43F8A58B-5155-44CE-A5FF-7647B47D0A7A}"/>
          </ac:spMkLst>
        </pc:spChg>
        <pc:spChg chg="add">
          <ac:chgData name="Hoà Nguyễn Phước" userId="8d9a88b202d52e29" providerId="LiveId" clId="{C2C6EB22-548C-472D-AC3D-B223C0C18073}" dt="2022-04-21T01:57:02.119" v="1391" actId="26606"/>
          <ac:spMkLst>
            <pc:docMk/>
            <pc:sldMk cId="1933828540" sldId="286"/>
            <ac:spMk id="99" creationId="{443F2ACA-E6D6-4028-82DD-F03C262D5DE6}"/>
          </ac:spMkLst>
        </pc:spChg>
        <pc:graphicFrameChg chg="add">
          <ac:chgData name="Hoà Nguyễn Phước" userId="8d9a88b202d52e29" providerId="LiveId" clId="{C2C6EB22-548C-472D-AC3D-B223C0C18073}" dt="2022-04-21T01:57:02.119" v="1391" actId="26606"/>
          <ac:graphicFrameMkLst>
            <pc:docMk/>
            <pc:sldMk cId="1933828540" sldId="286"/>
            <ac:graphicFrameMk id="85" creationId="{1A7F28C8-E586-1D90-EA7C-61F6CB735AD3}"/>
          </ac:graphicFrameMkLst>
        </pc:graphicFrameChg>
        <pc:picChg chg="add del mod">
          <ac:chgData name="Hoà Nguyễn Phước" userId="8d9a88b202d52e29" providerId="LiveId" clId="{C2C6EB22-548C-472D-AC3D-B223C0C18073}" dt="2022-04-21T01:55:27.022" v="1311" actId="478"/>
          <ac:picMkLst>
            <pc:docMk/>
            <pc:sldMk cId="1933828540" sldId="286"/>
            <ac:picMk id="6146" creationId="{46763C9B-2BEB-404F-98BE-9AA394E27473}"/>
          </ac:picMkLst>
        </pc:picChg>
      </pc:sldChg>
      <pc:sldChg chg="addSp delSp modSp new del mod setBg">
        <pc:chgData name="Hoà Nguyễn Phước" userId="8d9a88b202d52e29" providerId="LiveId" clId="{C2C6EB22-548C-472D-AC3D-B223C0C18073}" dt="2022-04-21T02:02:14.105" v="1417" actId="47"/>
        <pc:sldMkLst>
          <pc:docMk/>
          <pc:sldMk cId="2824239175" sldId="287"/>
        </pc:sldMkLst>
        <pc:spChg chg="mod">
          <ac:chgData name="Hoà Nguyễn Phước" userId="8d9a88b202d52e29" providerId="LiveId" clId="{C2C6EB22-548C-472D-AC3D-B223C0C18073}" dt="2022-04-10T15:03:14.064" v="310" actId="255"/>
          <ac:spMkLst>
            <pc:docMk/>
            <pc:sldMk cId="2824239175" sldId="287"/>
            <ac:spMk id="2" creationId="{CC2A8CC0-4471-4E6C-A529-21AF1EE6E4E3}"/>
          </ac:spMkLst>
        </pc:spChg>
        <pc:spChg chg="add del mod">
          <ac:chgData name="Hoà Nguyễn Phước" userId="8d9a88b202d52e29" providerId="LiveId" clId="{C2C6EB22-548C-472D-AC3D-B223C0C18073}" dt="2022-04-10T15:02:57.463" v="309" actId="26606"/>
          <ac:spMkLst>
            <pc:docMk/>
            <pc:sldMk cId="2824239175" sldId="287"/>
            <ac:spMk id="3" creationId="{D189228F-B238-4F81-8092-06D88F419DA6}"/>
          </ac:spMkLst>
        </pc:spChg>
        <pc:spChg chg="add">
          <ac:chgData name="Hoà Nguyễn Phước" userId="8d9a88b202d52e29" providerId="LiveId" clId="{C2C6EB22-548C-472D-AC3D-B223C0C18073}" dt="2022-04-10T15:02:57.463" v="309" actId="26606"/>
          <ac:spMkLst>
            <pc:docMk/>
            <pc:sldMk cId="2824239175" sldId="287"/>
            <ac:spMk id="9" creationId="{B819A166-7571-4003-A6B8-B62034C3ED30}"/>
          </ac:spMkLst>
        </pc:spChg>
        <pc:graphicFrameChg chg="add mod">
          <ac:chgData name="Hoà Nguyễn Phước" userId="8d9a88b202d52e29" providerId="LiveId" clId="{C2C6EB22-548C-472D-AC3D-B223C0C18073}" dt="2022-04-13T11:43:30.389" v="997" actId="20577"/>
          <ac:graphicFrameMkLst>
            <pc:docMk/>
            <pc:sldMk cId="2824239175" sldId="287"/>
            <ac:graphicFrameMk id="5" creationId="{D990D733-CD80-A92E-A004-FC114BDCAB8D}"/>
          </ac:graphicFrameMkLst>
        </pc:graphicFrameChg>
      </pc:sldChg>
      <pc:sldChg chg="modSp new mod setBg">
        <pc:chgData name="Hoà Nguyễn Phước" userId="8d9a88b202d52e29" providerId="LiveId" clId="{C2C6EB22-548C-472D-AC3D-B223C0C18073}" dt="2022-04-10T15:04:31.742" v="318" actId="255"/>
        <pc:sldMkLst>
          <pc:docMk/>
          <pc:sldMk cId="1531594492" sldId="288"/>
        </pc:sldMkLst>
        <pc:spChg chg="mod">
          <ac:chgData name="Hoà Nguyễn Phước" userId="8d9a88b202d52e29" providerId="LiveId" clId="{C2C6EB22-548C-472D-AC3D-B223C0C18073}" dt="2022-04-10T15:04:31.742" v="318" actId="255"/>
          <ac:spMkLst>
            <pc:docMk/>
            <pc:sldMk cId="1531594492" sldId="288"/>
            <ac:spMk id="2" creationId="{F8B08B6A-8CC5-47BF-B863-F62B4A87F664}"/>
          </ac:spMkLst>
        </pc:spChg>
      </pc:sldChg>
      <pc:sldChg chg="addSp delSp modSp new del mod setBg">
        <pc:chgData name="Hoà Nguyễn Phước" userId="8d9a88b202d52e29" providerId="LiveId" clId="{C2C6EB22-548C-472D-AC3D-B223C0C18073}" dt="2022-04-10T15:21:14.535" v="636" actId="2696"/>
        <pc:sldMkLst>
          <pc:docMk/>
          <pc:sldMk cId="2611948409" sldId="289"/>
        </pc:sldMkLst>
        <pc:spChg chg="mod">
          <ac:chgData name="Hoà Nguyễn Phước" userId="8d9a88b202d52e29" providerId="LiveId" clId="{C2C6EB22-548C-472D-AC3D-B223C0C18073}" dt="2022-04-10T15:20:02.954" v="614"/>
          <ac:spMkLst>
            <pc:docMk/>
            <pc:sldMk cId="2611948409" sldId="289"/>
            <ac:spMk id="2" creationId="{820A5E19-BD33-4C6F-9EF6-5B1EDF923CE3}"/>
          </ac:spMkLst>
        </pc:spChg>
        <pc:spChg chg="add del mod">
          <ac:chgData name="Hoà Nguyễn Phước" userId="8d9a88b202d52e29" providerId="LiveId" clId="{C2C6EB22-548C-472D-AC3D-B223C0C18073}" dt="2022-04-10T15:12:13.004" v="419" actId="26606"/>
          <ac:spMkLst>
            <pc:docMk/>
            <pc:sldMk cId="2611948409" sldId="289"/>
            <ac:spMk id="3" creationId="{9997218A-B326-4FA5-A24F-EA94C82C506D}"/>
          </ac:spMkLst>
        </pc:spChg>
        <pc:spChg chg="add del">
          <ac:chgData name="Hoà Nguyễn Phước" userId="8d9a88b202d52e29" providerId="LiveId" clId="{C2C6EB22-548C-472D-AC3D-B223C0C18073}" dt="2022-04-10T15:18:44.834" v="600" actId="22"/>
          <ac:spMkLst>
            <pc:docMk/>
            <pc:sldMk cId="2611948409" sldId="289"/>
            <ac:spMk id="7" creationId="{1ED62E39-69B7-499A-B6D8-36A9E68B303C}"/>
          </ac:spMkLst>
        </pc:spChg>
        <pc:spChg chg="add del mod">
          <ac:chgData name="Hoà Nguyễn Phước" userId="8d9a88b202d52e29" providerId="LiveId" clId="{C2C6EB22-548C-472D-AC3D-B223C0C18073}" dt="2022-04-10T15:21:11.652" v="635" actId="21"/>
          <ac:spMkLst>
            <pc:docMk/>
            <pc:sldMk cId="2611948409" sldId="289"/>
            <ac:spMk id="8" creationId="{352371DE-3E52-4DEC-B01C-98F055870669}"/>
          </ac:spMkLst>
        </pc:spChg>
        <pc:spChg chg="add del">
          <ac:chgData name="Hoà Nguyễn Phước" userId="8d9a88b202d52e29" providerId="LiveId" clId="{C2C6EB22-548C-472D-AC3D-B223C0C18073}" dt="2022-04-10T15:20:02.954" v="614"/>
          <ac:spMkLst>
            <pc:docMk/>
            <pc:sldMk cId="2611948409" sldId="289"/>
            <ac:spMk id="9" creationId="{B819A166-7571-4003-A6B8-B62034C3ED30}"/>
          </ac:spMkLst>
        </pc:spChg>
        <pc:spChg chg="add del mod">
          <ac:chgData name="Hoà Nguyễn Phước" userId="8d9a88b202d52e29" providerId="LiveId" clId="{C2C6EB22-548C-472D-AC3D-B223C0C18073}" dt="2022-04-10T15:20:06.933" v="618" actId="22"/>
          <ac:spMkLst>
            <pc:docMk/>
            <pc:sldMk cId="2611948409" sldId="289"/>
            <ac:spMk id="10" creationId="{FC64860A-171D-455C-91E9-5D347E847950}"/>
          </ac:spMkLst>
        </pc:spChg>
        <pc:graphicFrameChg chg="add mod ord modGraphic">
          <ac:chgData name="Hoà Nguyễn Phước" userId="8d9a88b202d52e29" providerId="LiveId" clId="{C2C6EB22-548C-472D-AC3D-B223C0C18073}" dt="2022-04-10T15:20:02.954" v="614"/>
          <ac:graphicFrameMkLst>
            <pc:docMk/>
            <pc:sldMk cId="2611948409" sldId="289"/>
            <ac:graphicFrameMk id="5" creationId="{5C1BCC10-D679-70AE-E34A-64E7D45045C5}"/>
          </ac:graphicFrameMkLst>
        </pc:graphicFrameChg>
        <pc:picChg chg="add del mod">
          <ac:chgData name="Hoà Nguyễn Phước" userId="8d9a88b202d52e29" providerId="LiveId" clId="{C2C6EB22-548C-472D-AC3D-B223C0C18073}" dt="2022-04-10T15:20:02.954" v="614"/>
          <ac:picMkLst>
            <pc:docMk/>
            <pc:sldMk cId="2611948409" sldId="289"/>
            <ac:picMk id="12" creationId="{21B441ED-9A44-77AA-C383-42F3F54B768F}"/>
          </ac:picMkLst>
        </pc:picChg>
      </pc:sldChg>
      <pc:sldChg chg="modSp add del">
        <pc:chgData name="Hoà Nguyễn Phước" userId="8d9a88b202d52e29" providerId="LiveId" clId="{C2C6EB22-548C-472D-AC3D-B223C0C18073}" dt="2022-04-10T15:13:30.591" v="422" actId="2696"/>
        <pc:sldMkLst>
          <pc:docMk/>
          <pc:sldMk cId="1788709043" sldId="290"/>
        </pc:sldMkLst>
        <pc:graphicFrameChg chg="mod">
          <ac:chgData name="Hoà Nguyễn Phước" userId="8d9a88b202d52e29" providerId="LiveId" clId="{C2C6EB22-548C-472D-AC3D-B223C0C18073}" dt="2022-04-10T15:13:25.514" v="421" actId="20577"/>
          <ac:graphicFrameMkLst>
            <pc:docMk/>
            <pc:sldMk cId="1788709043" sldId="290"/>
            <ac:graphicFrameMk id="5" creationId="{5C1BCC10-D679-70AE-E34A-64E7D45045C5}"/>
          </ac:graphicFrameMkLst>
        </pc:graphicFrameChg>
      </pc:sldChg>
      <pc:sldChg chg="addSp delSp modSp new mod setBg setClrOvrMap">
        <pc:chgData name="Hoà Nguyễn Phước" userId="8d9a88b202d52e29" providerId="LiveId" clId="{C2C6EB22-548C-472D-AC3D-B223C0C18073}" dt="2022-04-13T15:08:34.301" v="1002" actId="1035"/>
        <pc:sldMkLst>
          <pc:docMk/>
          <pc:sldMk cId="3446981626" sldId="290"/>
        </pc:sldMkLst>
        <pc:spChg chg="mod">
          <ac:chgData name="Hoà Nguyễn Phước" userId="8d9a88b202d52e29" providerId="LiveId" clId="{C2C6EB22-548C-472D-AC3D-B223C0C18073}" dt="2022-04-10T15:40:25.507" v="847" actId="26606"/>
          <ac:spMkLst>
            <pc:docMk/>
            <pc:sldMk cId="3446981626" sldId="290"/>
            <ac:spMk id="2" creationId="{A081A5C3-DE42-460A-B1BC-F9BD2B46C28F}"/>
          </ac:spMkLst>
        </pc:spChg>
        <pc:spChg chg="add del mod">
          <ac:chgData name="Hoà Nguyễn Phước" userId="8d9a88b202d52e29" providerId="LiveId" clId="{C2C6EB22-548C-472D-AC3D-B223C0C18073}" dt="2022-04-10T15:40:25.507" v="847" actId="26606"/>
          <ac:spMkLst>
            <pc:docMk/>
            <pc:sldMk cId="3446981626" sldId="290"/>
            <ac:spMk id="3" creationId="{BCB4CCBE-2149-4402-AE4E-C4259A50A95A}"/>
          </ac:spMkLst>
        </pc:spChg>
        <pc:spChg chg="add del">
          <ac:chgData name="Hoà Nguyễn Phước" userId="8d9a88b202d52e29" providerId="LiveId" clId="{C2C6EB22-548C-472D-AC3D-B223C0C18073}" dt="2022-04-10T15:32:44.984" v="793" actId="26606"/>
          <ac:spMkLst>
            <pc:docMk/>
            <pc:sldMk cId="3446981626" sldId="290"/>
            <ac:spMk id="6" creationId="{A3EFF7B1-6CB7-47D1-AD37-B870CA2B2151}"/>
          </ac:spMkLst>
        </pc:spChg>
        <pc:spChg chg="add del">
          <ac:chgData name="Hoà Nguyễn Phước" userId="8d9a88b202d52e29" providerId="LiveId" clId="{C2C6EB22-548C-472D-AC3D-B223C0C18073}" dt="2022-04-10T15:32:44.984" v="793" actId="26606"/>
          <ac:spMkLst>
            <pc:docMk/>
            <pc:sldMk cId="3446981626" sldId="290"/>
            <ac:spMk id="7" creationId="{7FA2962B-21B6-4689-A95D-A8FF6ADE47F1}"/>
          </ac:spMkLst>
        </pc:spChg>
        <pc:spChg chg="add del">
          <ac:chgData name="Hoà Nguyễn Phước" userId="8d9a88b202d52e29" providerId="LiveId" clId="{C2C6EB22-548C-472D-AC3D-B223C0C18073}" dt="2022-04-10T15:29:46.811" v="780" actId="26606"/>
          <ac:spMkLst>
            <pc:docMk/>
            <pc:sldMk cId="3446981626" sldId="290"/>
            <ac:spMk id="9" creationId="{3A5B4632-C963-4296-86F0-79AA9EA5AE98}"/>
          </ac:spMkLst>
        </pc:spChg>
        <pc:spChg chg="add del">
          <ac:chgData name="Hoà Nguyễn Phước" userId="8d9a88b202d52e29" providerId="LiveId" clId="{C2C6EB22-548C-472D-AC3D-B223C0C18073}" dt="2022-04-10T15:40:03.397" v="840" actId="26606"/>
          <ac:spMkLst>
            <pc:docMk/>
            <pc:sldMk cId="3446981626" sldId="290"/>
            <ac:spMk id="10" creationId="{9228552E-C8B1-4A80-8448-0787CE0FC704}"/>
          </ac:spMkLst>
        </pc:spChg>
        <pc:spChg chg="add del">
          <ac:chgData name="Hoà Nguyễn Phước" userId="8d9a88b202d52e29" providerId="LiveId" clId="{C2C6EB22-548C-472D-AC3D-B223C0C18073}" dt="2022-04-10T15:29:49.360" v="782" actId="26606"/>
          <ac:spMkLst>
            <pc:docMk/>
            <pc:sldMk cId="3446981626" sldId="290"/>
            <ac:spMk id="12" creationId="{68575C10-8187-4AC4-AD72-C754EAFD2867}"/>
          </ac:spMkLst>
        </pc:spChg>
        <pc:spChg chg="add del">
          <ac:chgData name="Hoà Nguyễn Phước" userId="8d9a88b202d52e29" providerId="LiveId" clId="{C2C6EB22-548C-472D-AC3D-B223C0C18073}" dt="2022-04-10T15:29:50.527" v="784" actId="26606"/>
          <ac:spMkLst>
            <pc:docMk/>
            <pc:sldMk cId="3446981626" sldId="290"/>
            <ac:spMk id="15" creationId="{68575C10-8187-4AC4-AD72-C754EAFD2867}"/>
          </ac:spMkLst>
        </pc:spChg>
        <pc:spChg chg="add del">
          <ac:chgData name="Hoà Nguyễn Phước" userId="8d9a88b202d52e29" providerId="LiveId" clId="{C2C6EB22-548C-472D-AC3D-B223C0C18073}" dt="2022-04-10T15:30:38.011" v="789" actId="26606"/>
          <ac:spMkLst>
            <pc:docMk/>
            <pc:sldMk cId="3446981626" sldId="290"/>
            <ac:spMk id="19" creationId="{3A5B4632-C963-4296-86F0-79AA9EA5AE98}"/>
          </ac:spMkLst>
        </pc:spChg>
        <pc:spChg chg="add">
          <ac:chgData name="Hoà Nguyễn Phước" userId="8d9a88b202d52e29" providerId="LiveId" clId="{C2C6EB22-548C-472D-AC3D-B223C0C18073}" dt="2022-04-10T15:40:25.507" v="847" actId="26606"/>
          <ac:spMkLst>
            <pc:docMk/>
            <pc:sldMk cId="3446981626" sldId="290"/>
            <ac:spMk id="21" creationId="{9228552E-C8B1-4A80-8448-0787CE0FC704}"/>
          </ac:spMkLst>
        </pc:spChg>
        <pc:spChg chg="add del">
          <ac:chgData name="Hoà Nguyễn Phước" userId="8d9a88b202d52e29" providerId="LiveId" clId="{C2C6EB22-548C-472D-AC3D-B223C0C18073}" dt="2022-04-10T15:40:07.519" v="842" actId="26606"/>
          <ac:spMkLst>
            <pc:docMk/>
            <pc:sldMk cId="3446981626" sldId="290"/>
            <ac:spMk id="24" creationId="{345A976A-8DE3-4B67-B94B-2044FDD12899}"/>
          </ac:spMkLst>
        </pc:spChg>
        <pc:spChg chg="add del">
          <ac:chgData name="Hoà Nguyễn Phước" userId="8d9a88b202d52e29" providerId="LiveId" clId="{C2C6EB22-548C-472D-AC3D-B223C0C18073}" dt="2022-04-10T15:40:07.519" v="842" actId="26606"/>
          <ac:spMkLst>
            <pc:docMk/>
            <pc:sldMk cId="3446981626" sldId="290"/>
            <ac:spMk id="25" creationId="{6EAAA1B9-2DDB-49C9-A037-A523D2F13C15}"/>
          </ac:spMkLst>
        </pc:spChg>
        <pc:spChg chg="add del">
          <ac:chgData name="Hoà Nguyễn Phước" userId="8d9a88b202d52e29" providerId="LiveId" clId="{C2C6EB22-548C-472D-AC3D-B223C0C18073}" dt="2022-04-10T15:32:44.984" v="793" actId="26606"/>
          <ac:spMkLst>
            <pc:docMk/>
            <pc:sldMk cId="3446981626" sldId="290"/>
            <ac:spMk id="27" creationId="{A00D2CE1-35C1-46E6-BD59-CEE668BD90F4}"/>
          </ac:spMkLst>
        </pc:spChg>
        <pc:spChg chg="add del">
          <ac:chgData name="Hoà Nguyễn Phước" userId="8d9a88b202d52e29" providerId="LiveId" clId="{C2C6EB22-548C-472D-AC3D-B223C0C18073}" dt="2022-04-10T15:32:44.984" v="793" actId="26606"/>
          <ac:spMkLst>
            <pc:docMk/>
            <pc:sldMk cId="3446981626" sldId="290"/>
            <ac:spMk id="35" creationId="{E18403B7-F2C7-4C07-8522-21C31910902C}"/>
          </ac:spMkLst>
        </pc:spChg>
        <pc:spChg chg="add del">
          <ac:chgData name="Hoà Nguyễn Phước" userId="8d9a88b202d52e29" providerId="LiveId" clId="{C2C6EB22-548C-472D-AC3D-B223C0C18073}" dt="2022-04-10T15:40:13.025" v="844" actId="26606"/>
          <ac:spMkLst>
            <pc:docMk/>
            <pc:sldMk cId="3446981626" sldId="290"/>
            <ac:spMk id="41" creationId="{BACC6370-2D7E-4714-9D71-7542949D7D5D}"/>
          </ac:spMkLst>
        </pc:spChg>
        <pc:spChg chg="add del">
          <ac:chgData name="Hoà Nguyễn Phước" userId="8d9a88b202d52e29" providerId="LiveId" clId="{C2C6EB22-548C-472D-AC3D-B223C0C18073}" dt="2022-04-10T15:40:13.025" v="844" actId="26606"/>
          <ac:spMkLst>
            <pc:docMk/>
            <pc:sldMk cId="3446981626" sldId="290"/>
            <ac:spMk id="42" creationId="{F68B3F68-107C-434F-AA38-110D5EA91B85}"/>
          </ac:spMkLst>
        </pc:spChg>
        <pc:spChg chg="add del">
          <ac:chgData name="Hoà Nguyễn Phước" userId="8d9a88b202d52e29" providerId="LiveId" clId="{C2C6EB22-548C-472D-AC3D-B223C0C18073}" dt="2022-04-10T15:40:13.025" v="844" actId="26606"/>
          <ac:spMkLst>
            <pc:docMk/>
            <pc:sldMk cId="3446981626" sldId="290"/>
            <ac:spMk id="43" creationId="{AAD0DBB9-1A4B-4391-81D4-CB19F9AB918A}"/>
          </ac:spMkLst>
        </pc:spChg>
        <pc:spChg chg="add del">
          <ac:chgData name="Hoà Nguyễn Phước" userId="8d9a88b202d52e29" providerId="LiveId" clId="{C2C6EB22-548C-472D-AC3D-B223C0C18073}" dt="2022-04-10T15:40:13.025" v="844" actId="26606"/>
          <ac:spMkLst>
            <pc:docMk/>
            <pc:sldMk cId="3446981626" sldId="290"/>
            <ac:spMk id="44" creationId="{063BBA22-50EA-4C4D-BE05-F1CE4E63AA56}"/>
          </ac:spMkLst>
        </pc:spChg>
        <pc:grpChg chg="add del">
          <ac:chgData name="Hoà Nguyễn Phước" userId="8d9a88b202d52e29" providerId="LiveId" clId="{C2C6EB22-548C-472D-AC3D-B223C0C18073}" dt="2022-04-10T15:32:44.984" v="793" actId="26606"/>
          <ac:grpSpMkLst>
            <pc:docMk/>
            <pc:sldMk cId="3446981626" sldId="290"/>
            <ac:grpSpMk id="8" creationId="{A745280D-ED36-41FE-8EB1-CE597C99CFE8}"/>
          </ac:grpSpMkLst>
        </pc:grpChg>
        <pc:grpChg chg="add del">
          <ac:chgData name="Hoà Nguyễn Phước" userId="8d9a88b202d52e29" providerId="LiveId" clId="{C2C6EB22-548C-472D-AC3D-B223C0C18073}" dt="2022-04-10T15:40:07.519" v="842" actId="26606"/>
          <ac:grpSpMkLst>
            <pc:docMk/>
            <pc:sldMk cId="3446981626" sldId="290"/>
            <ac:grpSpMk id="26" creationId="{B441F8D5-EBCE-4FB9-91A9-3425971C1F99}"/>
          </ac:grpSpMkLst>
        </pc:grpChg>
        <pc:grpChg chg="add del">
          <ac:chgData name="Hoà Nguyễn Phước" userId="8d9a88b202d52e29" providerId="LiveId" clId="{C2C6EB22-548C-472D-AC3D-B223C0C18073}" dt="2022-04-10T15:32:44.984" v="793" actId="26606"/>
          <ac:grpSpMkLst>
            <pc:docMk/>
            <pc:sldMk cId="3446981626" sldId="290"/>
            <ac:grpSpMk id="28" creationId="{80E95A5C-1E97-41C3-9DEC-245FF6DEBF1F}"/>
          </ac:grpSpMkLst>
        </pc:grpChg>
        <pc:grpChg chg="add del">
          <ac:chgData name="Hoà Nguyễn Phước" userId="8d9a88b202d52e29" providerId="LiveId" clId="{C2C6EB22-548C-472D-AC3D-B223C0C18073}" dt="2022-04-10T15:32:44.984" v="793" actId="26606"/>
          <ac:grpSpMkLst>
            <pc:docMk/>
            <pc:sldMk cId="3446981626" sldId="290"/>
            <ac:grpSpMk id="29" creationId="{A58DCE86-9AE1-46D1-96D6-04B8B3EDF6FA}"/>
          </ac:grpSpMkLst>
        </pc:grpChg>
        <pc:grpChg chg="add del">
          <ac:chgData name="Hoà Nguyễn Phước" userId="8d9a88b202d52e29" providerId="LiveId" clId="{C2C6EB22-548C-472D-AC3D-B223C0C18073}" dt="2022-04-10T15:40:07.519" v="842" actId="26606"/>
          <ac:grpSpMkLst>
            <pc:docMk/>
            <pc:sldMk cId="3446981626" sldId="290"/>
            <ac:grpSpMk id="34" creationId="{08701F99-7E4C-4B92-A4B5-307CDFB7A4DE}"/>
          </ac:grpSpMkLst>
        </pc:grpChg>
        <pc:grpChg chg="add del">
          <ac:chgData name="Hoà Nguyễn Phước" userId="8d9a88b202d52e29" providerId="LiveId" clId="{C2C6EB22-548C-472D-AC3D-B223C0C18073}" dt="2022-04-10T15:32:44.984" v="793" actId="26606"/>
          <ac:grpSpMkLst>
            <pc:docMk/>
            <pc:sldMk cId="3446981626" sldId="290"/>
            <ac:grpSpMk id="37" creationId="{23B58CC6-A99E-43AF-A467-256F19287FB8}"/>
          </ac:grpSpMkLst>
        </pc:grpChg>
        <pc:graphicFrameChg chg="add del">
          <ac:chgData name="Hoà Nguyễn Phước" userId="8d9a88b202d52e29" providerId="LiveId" clId="{C2C6EB22-548C-472D-AC3D-B223C0C18073}" dt="2022-04-10T15:29:46.811" v="780" actId="26606"/>
          <ac:graphicFrameMkLst>
            <pc:docMk/>
            <pc:sldMk cId="3446981626" sldId="290"/>
            <ac:graphicFrameMk id="5" creationId="{3534E558-649D-4CA1-7F55-9AFB13C70D50}"/>
          </ac:graphicFrameMkLst>
        </pc:graphicFrameChg>
        <pc:graphicFrameChg chg="add del">
          <ac:chgData name="Hoà Nguyễn Phước" userId="8d9a88b202d52e29" providerId="LiveId" clId="{C2C6EB22-548C-472D-AC3D-B223C0C18073}" dt="2022-04-10T15:29:49.360" v="782" actId="26606"/>
          <ac:graphicFrameMkLst>
            <pc:docMk/>
            <pc:sldMk cId="3446981626" sldId="290"/>
            <ac:graphicFrameMk id="13" creationId="{78D3105F-C90F-CE44-F40B-F20513FC9DAD}"/>
          </ac:graphicFrameMkLst>
        </pc:graphicFrameChg>
        <pc:graphicFrameChg chg="add del">
          <ac:chgData name="Hoà Nguyễn Phước" userId="8d9a88b202d52e29" providerId="LiveId" clId="{C2C6EB22-548C-472D-AC3D-B223C0C18073}" dt="2022-04-10T15:29:50.527" v="784" actId="26606"/>
          <ac:graphicFrameMkLst>
            <pc:docMk/>
            <pc:sldMk cId="3446981626" sldId="290"/>
            <ac:graphicFrameMk id="17" creationId="{A3A01F23-EC42-CC2D-E225-74BFEE92DB57}"/>
          </ac:graphicFrameMkLst>
        </pc:graphicFrameChg>
        <pc:graphicFrameChg chg="add del">
          <ac:chgData name="Hoà Nguyễn Phước" userId="8d9a88b202d52e29" providerId="LiveId" clId="{C2C6EB22-548C-472D-AC3D-B223C0C18073}" dt="2022-04-10T15:40:03.397" v="840" actId="26606"/>
          <ac:graphicFrameMkLst>
            <pc:docMk/>
            <pc:sldMk cId="3446981626" sldId="290"/>
            <ac:graphicFrameMk id="18" creationId="{409C730C-E579-E5EC-15A9-AD46C026CB09}"/>
          </ac:graphicFrameMkLst>
        </pc:graphicFrameChg>
        <pc:graphicFrameChg chg="add del mod">
          <ac:chgData name="Hoà Nguyễn Phước" userId="8d9a88b202d52e29" providerId="LiveId" clId="{C2C6EB22-548C-472D-AC3D-B223C0C18073}" dt="2022-04-10T15:30:38.011" v="789" actId="26606"/>
          <ac:graphicFrameMkLst>
            <pc:docMk/>
            <pc:sldMk cId="3446981626" sldId="290"/>
            <ac:graphicFrameMk id="20" creationId="{3534E558-649D-4CA1-7F55-9AFB13C70D50}"/>
          </ac:graphicFrameMkLst>
        </pc:graphicFrameChg>
        <pc:graphicFrameChg chg="add mod">
          <ac:chgData name="Hoà Nguyễn Phước" userId="8d9a88b202d52e29" providerId="LiveId" clId="{C2C6EB22-548C-472D-AC3D-B223C0C18073}" dt="2022-04-13T11:36:13.451" v="991" actId="20577"/>
          <ac:graphicFrameMkLst>
            <pc:docMk/>
            <pc:sldMk cId="3446981626" sldId="290"/>
            <ac:graphicFrameMk id="23" creationId="{1C0DD015-2AF1-0AB5-A9D2-9F8327A5D58D}"/>
          </ac:graphicFrameMkLst>
        </pc:graphicFrameChg>
        <pc:graphicFrameChg chg="add del">
          <ac:chgData name="Hoà Nguyễn Phước" userId="8d9a88b202d52e29" providerId="LiveId" clId="{C2C6EB22-548C-472D-AC3D-B223C0C18073}" dt="2022-04-10T15:32:44.984" v="793" actId="26606"/>
          <ac:graphicFrameMkLst>
            <pc:docMk/>
            <pc:sldMk cId="3446981626" sldId="290"/>
            <ac:graphicFrameMk id="36" creationId="{EE3FC622-4A65-813A-CA66-F859AA2D3332}"/>
          </ac:graphicFrameMkLst>
        </pc:graphicFrameChg>
        <pc:graphicFrameChg chg="add del">
          <ac:chgData name="Hoà Nguyễn Phước" userId="8d9a88b202d52e29" providerId="LiveId" clId="{C2C6EB22-548C-472D-AC3D-B223C0C18073}" dt="2022-04-10T15:40:07.519" v="842" actId="26606"/>
          <ac:graphicFrameMkLst>
            <pc:docMk/>
            <pc:sldMk cId="3446981626" sldId="290"/>
            <ac:graphicFrameMk id="39" creationId="{A4F82536-2A35-FF99-822E-FF4B10BDF419}"/>
          </ac:graphicFrameMkLst>
        </pc:graphicFrameChg>
        <pc:graphicFrameChg chg="add del">
          <ac:chgData name="Hoà Nguyễn Phước" userId="8d9a88b202d52e29" providerId="LiveId" clId="{C2C6EB22-548C-472D-AC3D-B223C0C18073}" dt="2022-04-10T15:40:13.025" v="844" actId="26606"/>
          <ac:graphicFrameMkLst>
            <pc:docMk/>
            <pc:sldMk cId="3446981626" sldId="290"/>
            <ac:graphicFrameMk id="45" creationId="{0D485FF1-809F-6263-3B99-BE5FB9723D78}"/>
          </ac:graphicFrameMkLst>
        </pc:graphicFrameChg>
        <pc:picChg chg="add del">
          <ac:chgData name="Hoà Nguyễn Phước" userId="8d9a88b202d52e29" providerId="LiveId" clId="{C2C6EB22-548C-472D-AC3D-B223C0C18073}" dt="2022-04-10T15:40:03.397" v="840" actId="26606"/>
          <ac:picMkLst>
            <pc:docMk/>
            <pc:sldMk cId="3446981626" sldId="290"/>
            <ac:picMk id="14" creationId="{E2C8383D-4EC4-5B5C-6D3C-924465CED866}"/>
          </ac:picMkLst>
        </pc:picChg>
        <pc:picChg chg="add mod">
          <ac:chgData name="Hoà Nguyễn Phước" userId="8d9a88b202d52e29" providerId="LiveId" clId="{C2C6EB22-548C-472D-AC3D-B223C0C18073}" dt="2022-04-13T15:08:34.301" v="1002" actId="1035"/>
          <ac:picMkLst>
            <pc:docMk/>
            <pc:sldMk cId="3446981626" sldId="290"/>
            <ac:picMk id="22" creationId="{063826AA-3330-180A-43EF-02AD2C18C245}"/>
          </ac:picMkLst>
        </pc:picChg>
        <pc:cxnChg chg="add del">
          <ac:chgData name="Hoà Nguyễn Phước" userId="8d9a88b202d52e29" providerId="LiveId" clId="{C2C6EB22-548C-472D-AC3D-B223C0C18073}" dt="2022-04-10T15:29:49.360" v="782" actId="26606"/>
          <ac:cxnSpMkLst>
            <pc:docMk/>
            <pc:sldMk cId="3446981626" sldId="290"/>
            <ac:cxnSpMk id="11" creationId="{74E776C9-ED67-41B7-B3A3-4DF76EF3ACEE}"/>
          </ac:cxnSpMkLst>
        </pc:cxnChg>
        <pc:cxnChg chg="add del">
          <ac:chgData name="Hoà Nguyễn Phước" userId="8d9a88b202d52e29" providerId="LiveId" clId="{C2C6EB22-548C-472D-AC3D-B223C0C18073}" dt="2022-04-10T15:29:50.527" v="784" actId="26606"/>
          <ac:cxnSpMkLst>
            <pc:docMk/>
            <pc:sldMk cId="3446981626" sldId="290"/>
            <ac:cxnSpMk id="16" creationId="{74E776C9-ED67-41B7-B3A3-4DF76EF3ACEE}"/>
          </ac:cxnSpMkLst>
        </pc:cxnChg>
      </pc:sldChg>
      <pc:sldChg chg="addSp delSp modSp new mod setBg">
        <pc:chgData name="Hoà Nguyễn Phước" userId="8d9a88b202d52e29" providerId="LiveId" clId="{C2C6EB22-548C-472D-AC3D-B223C0C18073}" dt="2022-04-10T15:22:33.927" v="685" actId="20577"/>
        <pc:sldMkLst>
          <pc:docMk/>
          <pc:sldMk cId="3345918594" sldId="291"/>
        </pc:sldMkLst>
        <pc:spChg chg="del mod">
          <ac:chgData name="Hoà Nguyễn Phước" userId="8d9a88b202d52e29" providerId="LiveId" clId="{C2C6EB22-548C-472D-AC3D-B223C0C18073}" dt="2022-04-10T15:21:27.899" v="658"/>
          <ac:spMkLst>
            <pc:docMk/>
            <pc:sldMk cId="3345918594" sldId="291"/>
            <ac:spMk id="2" creationId="{A2B71372-E1D6-4F7A-95AE-131121ECC824}"/>
          </ac:spMkLst>
        </pc:spChg>
        <pc:spChg chg="add del mod">
          <ac:chgData name="Hoà Nguyễn Phước" userId="8d9a88b202d52e29" providerId="LiveId" clId="{C2C6EB22-548C-472D-AC3D-B223C0C18073}" dt="2022-04-10T15:22:09" v="674" actId="26606"/>
          <ac:spMkLst>
            <pc:docMk/>
            <pc:sldMk cId="3345918594" sldId="291"/>
            <ac:spMk id="3" creationId="{57DC7D97-801A-4BC6-A56D-3668EEFE9286}"/>
          </ac:spMkLst>
        </pc:spChg>
        <pc:spChg chg="add mod">
          <ac:chgData name="Hoà Nguyễn Phước" userId="8d9a88b202d52e29" providerId="LiveId" clId="{C2C6EB22-548C-472D-AC3D-B223C0C18073}" dt="2022-04-10T15:22:33.927" v="685" actId="20577"/>
          <ac:spMkLst>
            <pc:docMk/>
            <pc:sldMk cId="3345918594" sldId="291"/>
            <ac:spMk id="4" creationId="{40248883-4DE3-4478-B9CC-12BD9AB35DD4}"/>
          </ac:spMkLst>
        </pc:spChg>
        <pc:spChg chg="add">
          <ac:chgData name="Hoà Nguyễn Phước" userId="8d9a88b202d52e29" providerId="LiveId" clId="{C2C6EB22-548C-472D-AC3D-B223C0C18073}" dt="2022-04-10T15:22:09" v="674" actId="26606"/>
          <ac:spMkLst>
            <pc:docMk/>
            <pc:sldMk cId="3345918594" sldId="291"/>
            <ac:spMk id="10" creationId="{68575C10-8187-4AC4-AD72-C754EAFD2867}"/>
          </ac:spMkLst>
        </pc:spChg>
        <pc:graphicFrameChg chg="add">
          <ac:chgData name="Hoà Nguyễn Phước" userId="8d9a88b202d52e29" providerId="LiveId" clId="{C2C6EB22-548C-472D-AC3D-B223C0C18073}" dt="2022-04-10T15:22:09" v="674" actId="26606"/>
          <ac:graphicFrameMkLst>
            <pc:docMk/>
            <pc:sldMk cId="3345918594" sldId="291"/>
            <ac:graphicFrameMk id="6" creationId="{0B1BABF2-A005-06B5-315F-470FF0BB1D5B}"/>
          </ac:graphicFrameMkLst>
        </pc:graphicFrameChg>
        <pc:cxnChg chg="add">
          <ac:chgData name="Hoà Nguyễn Phước" userId="8d9a88b202d52e29" providerId="LiveId" clId="{C2C6EB22-548C-472D-AC3D-B223C0C18073}" dt="2022-04-10T15:22:09" v="674" actId="26606"/>
          <ac:cxnSpMkLst>
            <pc:docMk/>
            <pc:sldMk cId="3345918594" sldId="291"/>
            <ac:cxnSpMk id="12" creationId="{74E776C9-ED67-41B7-B3A3-4DF76EF3ACEE}"/>
          </ac:cxnSpMkLst>
        </pc:cxnChg>
      </pc:sldChg>
      <pc:sldChg chg="addSp delSp modSp new del mod setBg">
        <pc:chgData name="Hoà Nguyễn Phước" userId="8d9a88b202d52e29" providerId="LiveId" clId="{C2C6EB22-548C-472D-AC3D-B223C0C18073}" dt="2022-04-21T02:00:53.567" v="1402" actId="47"/>
        <pc:sldMkLst>
          <pc:docMk/>
          <pc:sldMk cId="675675407" sldId="292"/>
        </pc:sldMkLst>
        <pc:spChg chg="mod">
          <ac:chgData name="Hoà Nguyễn Phước" userId="8d9a88b202d52e29" providerId="LiveId" clId="{C2C6EB22-548C-472D-AC3D-B223C0C18073}" dt="2022-04-10T15:41:01.998" v="855" actId="255"/>
          <ac:spMkLst>
            <pc:docMk/>
            <pc:sldMk cId="675675407" sldId="292"/>
            <ac:spMk id="2" creationId="{9250F45F-A04D-4B95-B22B-EF43C31C6020}"/>
          </ac:spMkLst>
        </pc:spChg>
        <pc:spChg chg="add">
          <ac:chgData name="Hoà Nguyễn Phước" userId="8d9a88b202d52e29" providerId="LiveId" clId="{C2C6EB22-548C-472D-AC3D-B223C0C18073}" dt="2022-04-10T15:40:56.116" v="854" actId="26606"/>
          <ac:spMkLst>
            <pc:docMk/>
            <pc:sldMk cId="675675407" sldId="292"/>
            <ac:spMk id="9" creationId="{A3363022-C969-41E9-8EB2-E4C94908C1FA}"/>
          </ac:spMkLst>
        </pc:spChg>
        <pc:spChg chg="add">
          <ac:chgData name="Hoà Nguyễn Phước" userId="8d9a88b202d52e29" providerId="LiveId" clId="{C2C6EB22-548C-472D-AC3D-B223C0C18073}" dt="2022-04-10T15:40:56.116" v="854" actId="26606"/>
          <ac:spMkLst>
            <pc:docMk/>
            <pc:sldMk cId="675675407" sldId="292"/>
            <ac:spMk id="11" creationId="{8D1AD6B3-BE88-4CEB-BA17-790657CC4729}"/>
          </ac:spMkLst>
        </pc:spChg>
        <pc:grpChg chg="add">
          <ac:chgData name="Hoà Nguyễn Phước" userId="8d9a88b202d52e29" providerId="LiveId" clId="{C2C6EB22-548C-472D-AC3D-B223C0C18073}" dt="2022-04-10T15:40:56.116" v="854" actId="26606"/>
          <ac:grpSpMkLst>
            <pc:docMk/>
            <pc:sldMk cId="675675407" sldId="292"/>
            <ac:grpSpMk id="13" creationId="{89D1390B-7E13-4B4F-9CB2-391063412E54}"/>
          </ac:grpSpMkLst>
        </pc:grpChg>
        <pc:picChg chg="add del">
          <ac:chgData name="Hoà Nguyễn Phước" userId="8d9a88b202d52e29" providerId="LiveId" clId="{C2C6EB22-548C-472D-AC3D-B223C0C18073}" dt="2022-04-21T02:00:49.160" v="1401" actId="478"/>
          <ac:picMkLst>
            <pc:docMk/>
            <pc:sldMk cId="675675407" sldId="292"/>
            <ac:picMk id="6" creationId="{F796F636-5010-C1C3-3314-404415E7ECB9}"/>
          </ac:picMkLst>
        </pc:picChg>
      </pc:sldChg>
      <pc:sldChg chg="addSp modSp new mod setBg">
        <pc:chgData name="Hoà Nguyễn Phước" userId="8d9a88b202d52e29" providerId="LiveId" clId="{C2C6EB22-548C-472D-AC3D-B223C0C18073}" dt="2022-04-10T15:42:46.435" v="883" actId="1076"/>
        <pc:sldMkLst>
          <pc:docMk/>
          <pc:sldMk cId="2502744265" sldId="293"/>
        </pc:sldMkLst>
        <pc:spChg chg="mod">
          <ac:chgData name="Hoà Nguyễn Phước" userId="8d9a88b202d52e29" providerId="LiveId" clId="{C2C6EB22-548C-472D-AC3D-B223C0C18073}" dt="2022-04-10T15:42:46.435" v="883" actId="1076"/>
          <ac:spMkLst>
            <pc:docMk/>
            <pc:sldMk cId="2502744265" sldId="293"/>
            <ac:spMk id="2" creationId="{DD79F35D-33CA-4B01-BDB3-68AD9E93E018}"/>
          </ac:spMkLst>
        </pc:spChg>
        <pc:spChg chg="add">
          <ac:chgData name="Hoà Nguyễn Phước" userId="8d9a88b202d52e29" providerId="LiveId" clId="{C2C6EB22-548C-472D-AC3D-B223C0C18073}" dt="2022-04-10T15:42:32.031" v="881" actId="26606"/>
          <ac:spMkLst>
            <pc:docMk/>
            <pc:sldMk cId="2502744265" sldId="293"/>
            <ac:spMk id="7" creationId="{A8DB9CD9-59B1-4D73-BC4C-98796A48EF9B}"/>
          </ac:spMkLst>
        </pc:spChg>
        <pc:spChg chg="add">
          <ac:chgData name="Hoà Nguyễn Phước" userId="8d9a88b202d52e29" providerId="LiveId" clId="{C2C6EB22-548C-472D-AC3D-B223C0C18073}" dt="2022-04-10T15:42:32.031" v="881" actId="26606"/>
          <ac:spMkLst>
            <pc:docMk/>
            <pc:sldMk cId="2502744265" sldId="293"/>
            <ac:spMk id="9" creationId="{8874A6A9-41FF-4E33-AFA8-F9F81436A59E}"/>
          </ac:spMkLst>
        </pc:spChg>
        <pc:grpChg chg="add">
          <ac:chgData name="Hoà Nguyễn Phước" userId="8d9a88b202d52e29" providerId="LiveId" clId="{C2C6EB22-548C-472D-AC3D-B223C0C18073}" dt="2022-04-10T15:42:32.031" v="881" actId="26606"/>
          <ac:grpSpMkLst>
            <pc:docMk/>
            <pc:sldMk cId="2502744265" sldId="293"/>
            <ac:grpSpMk id="11" creationId="{721D730E-1F97-4071-B143-B05E6D2599BC}"/>
          </ac:grpSpMkLst>
        </pc:grpChg>
      </pc:sldChg>
      <pc:sldChg chg="addSp delSp modSp new del mod setBg setClrOvrMap">
        <pc:chgData name="Hoà Nguyễn Phước" userId="8d9a88b202d52e29" providerId="LiveId" clId="{C2C6EB22-548C-472D-AC3D-B223C0C18073}" dt="2022-04-21T01:59:06.588" v="1395" actId="47"/>
        <pc:sldMkLst>
          <pc:docMk/>
          <pc:sldMk cId="1368479287" sldId="294"/>
        </pc:sldMkLst>
        <pc:spChg chg="mod">
          <ac:chgData name="Hoà Nguyễn Phước" userId="8d9a88b202d52e29" providerId="LiveId" clId="{C2C6EB22-548C-472D-AC3D-B223C0C18073}" dt="2022-04-21T01:59:04.258" v="1394" actId="6549"/>
          <ac:spMkLst>
            <pc:docMk/>
            <pc:sldMk cId="1368479287" sldId="294"/>
            <ac:spMk id="2" creationId="{70882167-45BD-40DF-A6E2-CE6CC2E5D2C4}"/>
          </ac:spMkLst>
        </pc:spChg>
        <pc:spChg chg="add">
          <ac:chgData name="Hoà Nguyễn Phước" userId="8d9a88b202d52e29" providerId="LiveId" clId="{C2C6EB22-548C-472D-AC3D-B223C0C18073}" dt="2022-04-12T14:31:57.115" v="983" actId="26606"/>
          <ac:spMkLst>
            <pc:docMk/>
            <pc:sldMk cId="1368479287" sldId="294"/>
            <ac:spMk id="8" creationId="{E49CC64F-7275-4E33-961B-0C5CDC439875}"/>
          </ac:spMkLst>
        </pc:spChg>
        <pc:picChg chg="add del">
          <ac:chgData name="Hoà Nguyễn Phước" userId="8d9a88b202d52e29" providerId="LiveId" clId="{C2C6EB22-548C-472D-AC3D-B223C0C18073}" dt="2022-04-21T01:59:02.439" v="1393" actId="478"/>
          <ac:picMkLst>
            <pc:docMk/>
            <pc:sldMk cId="1368479287" sldId="294"/>
            <ac:picMk id="4" creationId="{46308B58-4A09-525A-6808-ED9E8991913E}"/>
          </ac:picMkLst>
        </pc:picChg>
      </pc:sldChg>
      <pc:sldChg chg="addSp delSp modSp new mod setBg">
        <pc:chgData name="Hoà Nguyễn Phước" userId="8d9a88b202d52e29" providerId="LiveId" clId="{C2C6EB22-548C-472D-AC3D-B223C0C18073}" dt="2022-04-21T02:05:09.948" v="1426" actId="27614"/>
        <pc:sldMkLst>
          <pc:docMk/>
          <pc:sldMk cId="2639867974" sldId="295"/>
        </pc:sldMkLst>
        <pc:spChg chg="del">
          <ac:chgData name="Hoà Nguyễn Phước" userId="8d9a88b202d52e29" providerId="LiveId" clId="{C2C6EB22-548C-472D-AC3D-B223C0C18073}" dt="2022-04-21T02:04:43.143" v="1418" actId="478"/>
          <ac:spMkLst>
            <pc:docMk/>
            <pc:sldMk cId="2639867974" sldId="295"/>
            <ac:spMk id="2" creationId="{DC44508B-6683-4C58-8A0B-3F0FA223A827}"/>
          </ac:spMkLst>
        </pc:spChg>
        <pc:spChg chg="add del">
          <ac:chgData name="Hoà Nguyễn Phước" userId="8d9a88b202d52e29" providerId="LiveId" clId="{C2C6EB22-548C-472D-AC3D-B223C0C18073}" dt="2022-04-21T02:04:49.372" v="1420"/>
          <ac:spMkLst>
            <pc:docMk/>
            <pc:sldMk cId="2639867974" sldId="295"/>
            <ac:spMk id="3" creationId="{A673D23F-B0CF-4F79-91FD-AA0D70B7AF34}"/>
          </ac:spMkLst>
        </pc:spChg>
        <pc:spChg chg="add">
          <ac:chgData name="Hoà Nguyễn Phước" userId="8d9a88b202d52e29" providerId="LiveId" clId="{C2C6EB22-548C-472D-AC3D-B223C0C18073}" dt="2022-04-21T02:05:05.323" v="1425" actId="26606"/>
          <ac:spMkLst>
            <pc:docMk/>
            <pc:sldMk cId="2639867974" sldId="295"/>
            <ac:spMk id="9" creationId="{AB8C311F-7253-4AED-9701-7FC0708C41C7}"/>
          </ac:spMkLst>
        </pc:spChg>
        <pc:spChg chg="add">
          <ac:chgData name="Hoà Nguyễn Phước" userId="8d9a88b202d52e29" providerId="LiveId" clId="{C2C6EB22-548C-472D-AC3D-B223C0C18073}" dt="2022-04-21T02:05:05.323" v="1425" actId="26606"/>
          <ac:spMkLst>
            <pc:docMk/>
            <pc:sldMk cId="2639867974" sldId="295"/>
            <ac:spMk id="11" creationId="{E2384209-CB15-4CDF-9D31-C44FD9A3F20D}"/>
          </ac:spMkLst>
        </pc:spChg>
        <pc:spChg chg="add">
          <ac:chgData name="Hoà Nguyễn Phước" userId="8d9a88b202d52e29" providerId="LiveId" clId="{C2C6EB22-548C-472D-AC3D-B223C0C18073}" dt="2022-04-21T02:05:05.323" v="1425" actId="26606"/>
          <ac:spMkLst>
            <pc:docMk/>
            <pc:sldMk cId="2639867974" sldId="295"/>
            <ac:spMk id="13" creationId="{2633B3B5-CC90-43F0-8714-D31D1F3F0209}"/>
          </ac:spMkLst>
        </pc:spChg>
        <pc:spChg chg="add">
          <ac:chgData name="Hoà Nguyễn Phước" userId="8d9a88b202d52e29" providerId="LiveId" clId="{C2C6EB22-548C-472D-AC3D-B223C0C18073}" dt="2022-04-21T02:05:05.323" v="1425" actId="26606"/>
          <ac:spMkLst>
            <pc:docMk/>
            <pc:sldMk cId="2639867974" sldId="295"/>
            <ac:spMk id="15" creationId="{A8D57A06-A426-446D-B02C-A2DC6B62E45E}"/>
          </ac:spMkLst>
        </pc:spChg>
        <pc:picChg chg="add mod">
          <ac:chgData name="Hoà Nguyễn Phước" userId="8d9a88b202d52e29" providerId="LiveId" clId="{C2C6EB22-548C-472D-AC3D-B223C0C18073}" dt="2022-04-21T02:05:09.948" v="1426" actId="27614"/>
          <ac:picMkLst>
            <pc:docMk/>
            <pc:sldMk cId="2639867974" sldId="295"/>
            <ac:picMk id="4" creationId="{C3D5B358-F2FB-4672-9C81-8A1DE3A831EF}"/>
          </ac:picMkLst>
        </pc:picChg>
      </pc:sldChg>
      <pc:sldChg chg="addSp delSp modSp new mod">
        <pc:chgData name="Hoà Nguyễn Phước" userId="8d9a88b202d52e29" providerId="LiveId" clId="{C2C6EB22-548C-472D-AC3D-B223C0C18073}" dt="2022-04-21T01:59:26.459" v="1400" actId="14100"/>
        <pc:sldMkLst>
          <pc:docMk/>
          <pc:sldMk cId="564347870" sldId="296"/>
        </pc:sldMkLst>
        <pc:spChg chg="del">
          <ac:chgData name="Hoà Nguyễn Phước" userId="8d9a88b202d52e29" providerId="LiveId" clId="{C2C6EB22-548C-472D-AC3D-B223C0C18073}" dt="2022-04-21T01:59:12.736" v="1397" actId="478"/>
          <ac:spMkLst>
            <pc:docMk/>
            <pc:sldMk cId="564347870" sldId="296"/>
            <ac:spMk id="2" creationId="{2EA1DDD9-322D-4CFF-AD6A-EF936D15FEDA}"/>
          </ac:spMkLst>
        </pc:spChg>
        <pc:picChg chg="add mod">
          <ac:chgData name="Hoà Nguyễn Phước" userId="8d9a88b202d52e29" providerId="LiveId" clId="{C2C6EB22-548C-472D-AC3D-B223C0C18073}" dt="2022-04-21T01:59:26.459" v="1400" actId="14100"/>
          <ac:picMkLst>
            <pc:docMk/>
            <pc:sldMk cId="564347870" sldId="296"/>
            <ac:picMk id="2050" creationId="{E815D3C0-DDF8-4140-81DA-C9F90321909E}"/>
          </ac:picMkLst>
        </pc:picChg>
      </pc:sldChg>
      <pc:sldChg chg="addSp delSp modSp new mod setBg">
        <pc:chgData name="Hoà Nguyễn Phước" userId="8d9a88b202d52e29" providerId="LiveId" clId="{C2C6EB22-548C-472D-AC3D-B223C0C18073}" dt="2022-04-21T02:02:06.199" v="1416" actId="1076"/>
        <pc:sldMkLst>
          <pc:docMk/>
          <pc:sldMk cId="2263952522" sldId="297"/>
        </pc:sldMkLst>
        <pc:spChg chg="del">
          <ac:chgData name="Hoà Nguyễn Phước" userId="8d9a88b202d52e29" providerId="LiveId" clId="{C2C6EB22-548C-472D-AC3D-B223C0C18073}" dt="2022-04-21T02:01:02.331" v="1405" actId="478"/>
          <ac:spMkLst>
            <pc:docMk/>
            <pc:sldMk cId="2263952522" sldId="297"/>
            <ac:spMk id="2" creationId="{9606B1C1-A44A-4AF2-B852-20A8168BC9F9}"/>
          </ac:spMkLst>
        </pc:spChg>
        <pc:spChg chg="add del">
          <ac:chgData name="Hoà Nguyễn Phước" userId="8d9a88b202d52e29" providerId="LiveId" clId="{C2C6EB22-548C-472D-AC3D-B223C0C18073}" dt="2022-04-21T02:01:12.549" v="1408" actId="26606"/>
          <ac:spMkLst>
            <pc:docMk/>
            <pc:sldMk cId="2263952522" sldId="297"/>
            <ac:spMk id="71" creationId="{AB8C311F-7253-4AED-9701-7FC0708C41C7}"/>
          </ac:spMkLst>
        </pc:spChg>
        <pc:spChg chg="add del">
          <ac:chgData name="Hoà Nguyễn Phước" userId="8d9a88b202d52e29" providerId="LiveId" clId="{C2C6EB22-548C-472D-AC3D-B223C0C18073}" dt="2022-04-21T02:01:12.549" v="1408" actId="26606"/>
          <ac:spMkLst>
            <pc:docMk/>
            <pc:sldMk cId="2263952522" sldId="297"/>
            <ac:spMk id="73" creationId="{E2384209-CB15-4CDF-9D31-C44FD9A3F20D}"/>
          </ac:spMkLst>
        </pc:spChg>
        <pc:spChg chg="add del">
          <ac:chgData name="Hoà Nguyễn Phước" userId="8d9a88b202d52e29" providerId="LiveId" clId="{C2C6EB22-548C-472D-AC3D-B223C0C18073}" dt="2022-04-21T02:01:12.549" v="1408" actId="26606"/>
          <ac:spMkLst>
            <pc:docMk/>
            <pc:sldMk cId="2263952522" sldId="297"/>
            <ac:spMk id="75" creationId="{2633B3B5-CC90-43F0-8714-D31D1F3F0209}"/>
          </ac:spMkLst>
        </pc:spChg>
        <pc:spChg chg="add del">
          <ac:chgData name="Hoà Nguyễn Phước" userId="8d9a88b202d52e29" providerId="LiveId" clId="{C2C6EB22-548C-472D-AC3D-B223C0C18073}" dt="2022-04-21T02:01:12.549" v="1408" actId="26606"/>
          <ac:spMkLst>
            <pc:docMk/>
            <pc:sldMk cId="2263952522" sldId="297"/>
            <ac:spMk id="77" creationId="{A8D57A06-A426-446D-B02C-A2DC6B62E45E}"/>
          </ac:spMkLst>
        </pc:spChg>
        <pc:spChg chg="add">
          <ac:chgData name="Hoà Nguyễn Phước" userId="8d9a88b202d52e29" providerId="LiveId" clId="{C2C6EB22-548C-472D-AC3D-B223C0C18073}" dt="2022-04-21T02:01:12.549" v="1409" actId="26606"/>
          <ac:spMkLst>
            <pc:docMk/>
            <pc:sldMk cId="2263952522" sldId="297"/>
            <ac:spMk id="3076" creationId="{7EBFDB7D-DD97-44CE-AFFB-458781A3DB9B}"/>
          </ac:spMkLst>
        </pc:spChg>
        <pc:spChg chg="add">
          <ac:chgData name="Hoà Nguyễn Phước" userId="8d9a88b202d52e29" providerId="LiveId" clId="{C2C6EB22-548C-472D-AC3D-B223C0C18073}" dt="2022-04-21T02:01:12.549" v="1409" actId="26606"/>
          <ac:spMkLst>
            <pc:docMk/>
            <pc:sldMk cId="2263952522" sldId="297"/>
            <ac:spMk id="3077" creationId="{50F864A1-23CF-4954-887F-3C4458622A68}"/>
          </ac:spMkLst>
        </pc:spChg>
        <pc:spChg chg="add">
          <ac:chgData name="Hoà Nguyễn Phước" userId="8d9a88b202d52e29" providerId="LiveId" clId="{C2C6EB22-548C-472D-AC3D-B223C0C18073}" dt="2022-04-21T02:01:12.549" v="1409" actId="26606"/>
          <ac:spMkLst>
            <pc:docMk/>
            <pc:sldMk cId="2263952522" sldId="297"/>
            <ac:spMk id="3078" creationId="{8D313E8C-7457-407E-BDA5-EACA44D38247}"/>
          </ac:spMkLst>
        </pc:spChg>
        <pc:picChg chg="add mod">
          <ac:chgData name="Hoà Nguyễn Phước" userId="8d9a88b202d52e29" providerId="LiveId" clId="{C2C6EB22-548C-472D-AC3D-B223C0C18073}" dt="2022-04-21T02:02:06.199" v="1416" actId="1076"/>
          <ac:picMkLst>
            <pc:docMk/>
            <pc:sldMk cId="2263952522" sldId="297"/>
            <ac:picMk id="3" creationId="{A582CFC2-1555-4EDE-94BE-0FF060A40110}"/>
          </ac:picMkLst>
        </pc:picChg>
        <pc:picChg chg="add del mod">
          <ac:chgData name="Hoà Nguyễn Phước" userId="8d9a88b202d52e29" providerId="LiveId" clId="{C2C6EB22-548C-472D-AC3D-B223C0C18073}" dt="2022-04-21T02:01:16.971" v="1410" actId="478"/>
          <ac:picMkLst>
            <pc:docMk/>
            <pc:sldMk cId="2263952522" sldId="297"/>
            <ac:picMk id="3074" creationId="{4E552B0D-54CA-4A21-BBAF-0031CC918EA5}"/>
          </ac:picMkLst>
        </pc:picChg>
      </pc:sldChg>
      <pc:sldChg chg="addSp delSp modSp new mod ord setBg">
        <pc:chgData name="Hoà Nguyễn Phước" userId="8d9a88b202d52e29" providerId="LiveId" clId="{C2C6EB22-548C-472D-AC3D-B223C0C18073}" dt="2022-04-21T02:06:13.245" v="1436" actId="26606"/>
        <pc:sldMkLst>
          <pc:docMk/>
          <pc:sldMk cId="3753716821" sldId="298"/>
        </pc:sldMkLst>
        <pc:spChg chg="del">
          <ac:chgData name="Hoà Nguyễn Phước" userId="8d9a88b202d52e29" providerId="LiveId" clId="{C2C6EB22-548C-472D-AC3D-B223C0C18073}" dt="2022-04-21T02:05:12.929" v="1428" actId="478"/>
          <ac:spMkLst>
            <pc:docMk/>
            <pc:sldMk cId="3753716821" sldId="298"/>
            <ac:spMk id="2" creationId="{313F8B1C-5585-4822-A7FB-FA052E008562}"/>
          </ac:spMkLst>
        </pc:spChg>
        <pc:spChg chg="add del">
          <ac:chgData name="Hoà Nguyễn Phước" userId="8d9a88b202d52e29" providerId="LiveId" clId="{C2C6EB22-548C-472D-AC3D-B223C0C18073}" dt="2022-04-21T02:05:54.687" v="1433" actId="26606"/>
          <ac:spMkLst>
            <pc:docMk/>
            <pc:sldMk cId="3753716821" sldId="298"/>
            <ac:spMk id="71" creationId="{32BC26D8-82FB-445E-AA49-62A77D7C1EE0}"/>
          </ac:spMkLst>
        </pc:spChg>
        <pc:spChg chg="add del">
          <ac:chgData name="Hoà Nguyễn Phước" userId="8d9a88b202d52e29" providerId="LiveId" clId="{C2C6EB22-548C-472D-AC3D-B223C0C18073}" dt="2022-04-21T02:05:54.687" v="1433" actId="26606"/>
          <ac:spMkLst>
            <pc:docMk/>
            <pc:sldMk cId="3753716821" sldId="298"/>
            <ac:spMk id="73" creationId="{CB44330D-EA18-4254-AA95-EB49948539B8}"/>
          </ac:spMkLst>
        </pc:spChg>
        <pc:spChg chg="add del">
          <ac:chgData name="Hoà Nguyễn Phước" userId="8d9a88b202d52e29" providerId="LiveId" clId="{C2C6EB22-548C-472D-AC3D-B223C0C18073}" dt="2022-04-21T02:06:03.701" v="1435" actId="26606"/>
          <ac:spMkLst>
            <pc:docMk/>
            <pc:sldMk cId="3753716821" sldId="298"/>
            <ac:spMk id="75" creationId="{90A7EAB6-59D3-4325-8DE6-E0CA4009CE53}"/>
          </ac:spMkLst>
        </pc:spChg>
        <pc:spChg chg="add del">
          <ac:chgData name="Hoà Nguyễn Phước" userId="8d9a88b202d52e29" providerId="LiveId" clId="{C2C6EB22-548C-472D-AC3D-B223C0C18073}" dt="2022-04-21T02:06:03.701" v="1435" actId="26606"/>
          <ac:spMkLst>
            <pc:docMk/>
            <pc:sldMk cId="3753716821" sldId="298"/>
            <ac:spMk id="77" creationId="{A8D57A06-A426-446D-B02C-A2DC6B62E45E}"/>
          </ac:spMkLst>
        </pc:spChg>
        <pc:spChg chg="add del">
          <ac:chgData name="Hoà Nguyễn Phước" userId="8d9a88b202d52e29" providerId="LiveId" clId="{C2C6EB22-548C-472D-AC3D-B223C0C18073}" dt="2022-04-21T02:06:13.245" v="1436" actId="26606"/>
          <ac:spMkLst>
            <pc:docMk/>
            <pc:sldMk cId="3753716821" sldId="298"/>
            <ac:spMk id="138" creationId="{AB8C311F-7253-4AED-9701-7FC0708C41C7}"/>
          </ac:spMkLst>
        </pc:spChg>
        <pc:spChg chg="add del">
          <ac:chgData name="Hoà Nguyễn Phước" userId="8d9a88b202d52e29" providerId="LiveId" clId="{C2C6EB22-548C-472D-AC3D-B223C0C18073}" dt="2022-04-21T02:06:13.245" v="1436" actId="26606"/>
          <ac:spMkLst>
            <pc:docMk/>
            <pc:sldMk cId="3753716821" sldId="298"/>
            <ac:spMk id="140" creationId="{FD073016-B734-483B-8953-5BADEE145112}"/>
          </ac:spMkLst>
        </pc:spChg>
        <pc:spChg chg="add del">
          <ac:chgData name="Hoà Nguyễn Phước" userId="8d9a88b202d52e29" providerId="LiveId" clId="{C2C6EB22-548C-472D-AC3D-B223C0C18073}" dt="2022-04-21T02:06:13.245" v="1436" actId="26606"/>
          <ac:spMkLst>
            <pc:docMk/>
            <pc:sldMk cId="3753716821" sldId="298"/>
            <ac:spMk id="142" creationId="{90A7EAB6-59D3-4325-8DE6-E0CA4009CE53}"/>
          </ac:spMkLst>
        </pc:spChg>
        <pc:spChg chg="add del">
          <ac:chgData name="Hoà Nguyễn Phước" userId="8d9a88b202d52e29" providerId="LiveId" clId="{C2C6EB22-548C-472D-AC3D-B223C0C18073}" dt="2022-04-21T02:06:13.245" v="1436" actId="26606"/>
          <ac:spMkLst>
            <pc:docMk/>
            <pc:sldMk cId="3753716821" sldId="298"/>
            <ac:spMk id="144" creationId="{A8D57A06-A426-446D-B02C-A2DC6B62E45E}"/>
          </ac:spMkLst>
        </pc:spChg>
        <pc:spChg chg="add">
          <ac:chgData name="Hoà Nguyễn Phước" userId="8d9a88b202d52e29" providerId="LiveId" clId="{C2C6EB22-548C-472D-AC3D-B223C0C18073}" dt="2022-04-21T02:06:13.245" v="1436" actId="26606"/>
          <ac:spMkLst>
            <pc:docMk/>
            <pc:sldMk cId="3753716821" sldId="298"/>
            <ac:spMk id="192" creationId="{B775CD93-9DF2-48CB-9F57-1BCA9A46C7FA}"/>
          </ac:spMkLst>
        </pc:spChg>
        <pc:spChg chg="add">
          <ac:chgData name="Hoà Nguyễn Phước" userId="8d9a88b202d52e29" providerId="LiveId" clId="{C2C6EB22-548C-472D-AC3D-B223C0C18073}" dt="2022-04-21T02:06:13.245" v="1436" actId="26606"/>
          <ac:spMkLst>
            <pc:docMk/>
            <pc:sldMk cId="3753716821" sldId="298"/>
            <ac:spMk id="193" creationId="{6166C6D1-23AC-49C4-BA07-238E4E9F8CEB}"/>
          </ac:spMkLst>
        </pc:spChg>
        <pc:spChg chg="add del">
          <ac:chgData name="Hoà Nguyễn Phước" userId="8d9a88b202d52e29" providerId="LiveId" clId="{C2C6EB22-548C-472D-AC3D-B223C0C18073}" dt="2022-04-21T02:06:03.701" v="1435" actId="26606"/>
          <ac:spMkLst>
            <pc:docMk/>
            <pc:sldMk cId="3753716821" sldId="298"/>
            <ac:spMk id="5124" creationId="{AB8C311F-7253-4AED-9701-7FC0708C41C7}"/>
          </ac:spMkLst>
        </pc:spChg>
        <pc:spChg chg="add del">
          <ac:chgData name="Hoà Nguyễn Phước" userId="8d9a88b202d52e29" providerId="LiveId" clId="{C2C6EB22-548C-472D-AC3D-B223C0C18073}" dt="2022-04-21T02:06:03.701" v="1435" actId="26606"/>
          <ac:spMkLst>
            <pc:docMk/>
            <pc:sldMk cId="3753716821" sldId="298"/>
            <ac:spMk id="5125" creationId="{FD073016-B734-483B-8953-5BADEE145112}"/>
          </ac:spMkLst>
        </pc:spChg>
        <pc:picChg chg="add mod">
          <ac:chgData name="Hoà Nguyễn Phước" userId="8d9a88b202d52e29" providerId="LiveId" clId="{C2C6EB22-548C-472D-AC3D-B223C0C18073}" dt="2022-04-21T02:06:13.245" v="1436" actId="26606"/>
          <ac:picMkLst>
            <pc:docMk/>
            <pc:sldMk cId="3753716821" sldId="298"/>
            <ac:picMk id="5122" creationId="{5DDA4BAF-02D5-42DC-ACBC-CCAD34207B7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1AFFA-946A-4094-A169-91E1CDB10AD8}" type="datetimeFigureOut">
              <a:rPr lang="en-BS" smtClean="0"/>
              <a:t>05/06/2022</a:t>
            </a:fld>
            <a:endParaRPr lang="en-B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B7DAE-20B0-4382-86D3-6B0221D08E5C}" type="slidenum">
              <a:rPr lang="en-BS" smtClean="0"/>
              <a:t>‹#›</a:t>
            </a:fld>
            <a:endParaRPr lang="en-BS"/>
          </a:p>
        </p:txBody>
      </p:sp>
    </p:spTree>
    <p:extLst>
      <p:ext uri="{BB962C8B-B14F-4D97-AF65-F5344CB8AC3E}">
        <p14:creationId xmlns:p14="http://schemas.microsoft.com/office/powerpoint/2010/main" val="3653095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97678-D2DB-4EFD-B663-2983E2FA4941}" type="slidenum">
              <a:rPr lang="en-US" smtClean="0"/>
              <a:t>1</a:t>
            </a:fld>
            <a:endParaRPr lang="en-US"/>
          </a:p>
        </p:txBody>
      </p:sp>
    </p:spTree>
    <p:extLst>
      <p:ext uri="{BB962C8B-B14F-4D97-AF65-F5344CB8AC3E}">
        <p14:creationId xmlns:p14="http://schemas.microsoft.com/office/powerpoint/2010/main" val="216429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Ngôn ngữ lập trình Java thuộc loại ngôn ngữ thông dịch. Chính xác hơn, Java là loại ngôn ngữ vừa biên dịch vừa thông dịch. Cụ thể như sau Khi viết mã, hệ thống tạo ra một tệp .java. Khi biên dịch mã nguồn của chương trình sẽ được biên dịch ra mã byte code. Máy ảo Java (Java Virtual Machine) sẽ thông dịch mã byte code này thành machine code  (hay native code) khi nhận được yêu cầu chạy chương trình.</a:t>
            </a:r>
            <a:endParaRPr lang="vi-VN" dirty="0"/>
          </a:p>
        </p:txBody>
      </p:sp>
      <p:sp>
        <p:nvSpPr>
          <p:cNvPr id="4" name="Slide Number Placeholder 3"/>
          <p:cNvSpPr>
            <a:spLocks noGrp="1"/>
          </p:cNvSpPr>
          <p:nvPr>
            <p:ph type="sldNum" sz="quarter" idx="10"/>
          </p:nvPr>
        </p:nvSpPr>
        <p:spPr/>
        <p:txBody>
          <a:bodyPr/>
          <a:lstStyle/>
          <a:p>
            <a:fld id="{6D9B7DAE-20B0-4382-86D3-6B0221D08E5C}" type="slidenum">
              <a:rPr lang="en-BS" smtClean="0"/>
              <a:t>5</a:t>
            </a:fld>
            <a:endParaRPr lang="en-BS"/>
          </a:p>
        </p:txBody>
      </p:sp>
    </p:spTree>
    <p:extLst>
      <p:ext uri="{BB962C8B-B14F-4D97-AF65-F5344CB8AC3E}">
        <p14:creationId xmlns:p14="http://schemas.microsoft.com/office/powerpoint/2010/main" val="428066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Java Standard Edition (Java SE)</a:t>
            </a:r>
            <a:r>
              <a:rPr lang="vi-VN" sz="1200" b="0" i="0" kern="1200" dirty="0" smtClean="0">
                <a:solidFill>
                  <a:schemeClr val="tx1"/>
                </a:solidFill>
                <a:effectLst/>
                <a:latin typeface="+mn-lt"/>
                <a:ea typeface="+mn-ea"/>
                <a:cs typeface="+mn-cs"/>
              </a:rPr>
              <a:t> – Là một nền tảng cơ bản cho phép phát triển giao diện điều khiển, các ứng dụng mạng và các ứng dụng dạng Win Form.</a:t>
            </a:r>
          </a:p>
          <a:p>
            <a:r>
              <a:rPr lang="vi-VN" sz="1200" b="1" i="0" kern="1200" dirty="0" smtClean="0">
                <a:solidFill>
                  <a:schemeClr val="tx1"/>
                </a:solidFill>
                <a:effectLst/>
                <a:latin typeface="+mn-lt"/>
                <a:ea typeface="+mn-ea"/>
                <a:cs typeface="+mn-cs"/>
              </a:rPr>
              <a:t>Java Enterprise Edition (Java EE)</a:t>
            </a:r>
            <a:r>
              <a:rPr lang="vi-VN" sz="1200" b="0" i="0" kern="1200" dirty="0" smtClean="0">
                <a:solidFill>
                  <a:schemeClr val="tx1"/>
                </a:solidFill>
                <a:effectLst/>
                <a:latin typeface="+mn-lt"/>
                <a:ea typeface="+mn-ea"/>
                <a:cs typeface="+mn-cs"/>
              </a:rPr>
              <a:t> – Được xây dựng trên nền tảng Java SE, giúp phát triển các ứng dụng web, các ứng dụng ở cấp doanh nghiệp, …</a:t>
            </a:r>
          </a:p>
          <a:p>
            <a:r>
              <a:rPr lang="vi-VN" sz="1200" b="1" i="0" kern="1200" dirty="0" smtClean="0">
                <a:solidFill>
                  <a:schemeClr val="tx1"/>
                </a:solidFill>
                <a:effectLst/>
                <a:latin typeface="+mn-lt"/>
                <a:ea typeface="+mn-ea"/>
                <a:cs typeface="+mn-cs"/>
              </a:rPr>
              <a:t>Java Mobile Edition (Java ME)</a:t>
            </a:r>
            <a:r>
              <a:rPr lang="vi-VN" sz="1200" b="0" i="0" kern="1200" dirty="0" smtClean="0">
                <a:solidFill>
                  <a:schemeClr val="tx1"/>
                </a:solidFill>
                <a:effectLst/>
                <a:latin typeface="+mn-lt"/>
                <a:ea typeface="+mn-ea"/>
                <a:cs typeface="+mn-cs"/>
              </a:rPr>
              <a:t> – Là một nền tảng cho phép phát triển các ứng dụng nhúng vào các thiết bị điện tử như mobile,…</a:t>
            </a:r>
          </a:p>
          <a:p>
            <a:endParaRPr lang="vi-VN" dirty="0"/>
          </a:p>
        </p:txBody>
      </p:sp>
      <p:sp>
        <p:nvSpPr>
          <p:cNvPr id="4" name="Slide Number Placeholder 3"/>
          <p:cNvSpPr>
            <a:spLocks noGrp="1"/>
          </p:cNvSpPr>
          <p:nvPr>
            <p:ph type="sldNum" sz="quarter" idx="10"/>
          </p:nvPr>
        </p:nvSpPr>
        <p:spPr/>
        <p:txBody>
          <a:bodyPr/>
          <a:lstStyle/>
          <a:p>
            <a:fld id="{6D9B7DAE-20B0-4382-86D3-6B0221D08E5C}" type="slidenum">
              <a:rPr lang="en-BS" smtClean="0"/>
              <a:t>7</a:t>
            </a:fld>
            <a:endParaRPr lang="en-BS"/>
          </a:p>
        </p:txBody>
      </p:sp>
    </p:spTree>
    <p:extLst>
      <p:ext uri="{BB962C8B-B14F-4D97-AF65-F5344CB8AC3E}">
        <p14:creationId xmlns:p14="http://schemas.microsoft.com/office/powerpoint/2010/main" val="984132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JRE (Java Runtime Environment)</a:t>
            </a:r>
            <a:r>
              <a:rPr lang="vi-VN" sz="1200" b="0" i="0" kern="1200" dirty="0" smtClean="0">
                <a:solidFill>
                  <a:schemeClr val="tx1"/>
                </a:solidFill>
                <a:effectLst/>
                <a:latin typeface="+mn-lt"/>
                <a:ea typeface="+mn-ea"/>
                <a:cs typeface="+mn-cs"/>
              </a:rPr>
              <a:t>: cung cấp </a:t>
            </a:r>
            <a:r>
              <a:rPr lang="vi-VN" sz="1200" b="0" i="1" kern="1200" dirty="0" smtClean="0">
                <a:solidFill>
                  <a:schemeClr val="tx1"/>
                </a:solidFill>
                <a:effectLst/>
                <a:latin typeface="+mn-lt"/>
                <a:ea typeface="+mn-ea"/>
                <a:cs typeface="+mn-cs"/>
              </a:rPr>
              <a:t>JVM  (Java Virtual Machine) </a:t>
            </a:r>
            <a:r>
              <a:rPr lang="vi-VN" sz="1200" b="0" i="0" kern="1200" dirty="0" smtClean="0">
                <a:solidFill>
                  <a:schemeClr val="tx1"/>
                </a:solidFill>
                <a:effectLst/>
                <a:latin typeface="+mn-lt"/>
                <a:ea typeface="+mn-ea"/>
                <a:cs typeface="+mn-cs"/>
              </a:rPr>
              <a:t>và thư viện được sử dụng để chạy chương trình Java.</a:t>
            </a:r>
          </a:p>
          <a:p>
            <a:r>
              <a:rPr lang="vi-VN" sz="1200" b="1" i="0" kern="1200" dirty="0" smtClean="0">
                <a:solidFill>
                  <a:schemeClr val="tx1"/>
                </a:solidFill>
                <a:effectLst/>
                <a:latin typeface="+mn-lt"/>
                <a:ea typeface="+mn-ea"/>
                <a:cs typeface="+mn-cs"/>
              </a:rPr>
              <a:t>JDK (Java Development Kit)</a:t>
            </a:r>
            <a:r>
              <a:rPr lang="vi-VN" sz="1200" b="0" i="1"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được biết đến như bộ cung cụ phát triển Java, bao gồm: trình biên dịch và trình gỡ rối được sử dụng để phát triển các ứng dụng Java.</a:t>
            </a:r>
          </a:p>
          <a:p>
            <a:r>
              <a:rPr lang="vi-VN" dirty="0" smtClean="0"/>
              <a:t/>
            </a:r>
            <a:br>
              <a:rPr lang="vi-VN" dirty="0" smtClean="0"/>
            </a:br>
            <a:endParaRPr lang="vi-VN" dirty="0"/>
          </a:p>
        </p:txBody>
      </p:sp>
      <p:sp>
        <p:nvSpPr>
          <p:cNvPr id="4" name="Slide Number Placeholder 3"/>
          <p:cNvSpPr>
            <a:spLocks noGrp="1"/>
          </p:cNvSpPr>
          <p:nvPr>
            <p:ph type="sldNum" sz="quarter" idx="10"/>
          </p:nvPr>
        </p:nvSpPr>
        <p:spPr/>
        <p:txBody>
          <a:bodyPr/>
          <a:lstStyle/>
          <a:p>
            <a:fld id="{6D9B7DAE-20B0-4382-86D3-6B0221D08E5C}" type="slidenum">
              <a:rPr lang="en-BS" smtClean="0"/>
              <a:t>8</a:t>
            </a:fld>
            <a:endParaRPr lang="en-BS"/>
          </a:p>
        </p:txBody>
      </p:sp>
    </p:spTree>
    <p:extLst>
      <p:ext uri="{BB962C8B-B14F-4D97-AF65-F5344CB8AC3E}">
        <p14:creationId xmlns:p14="http://schemas.microsoft.com/office/powerpoint/2010/main" val="3122982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Những</a:t>
            </a:r>
            <a:r>
              <a:rPr lang="en-US" baseline="0" dirty="0" smtClean="0"/>
              <a:t> </a:t>
            </a:r>
            <a:r>
              <a:rPr lang="en-US" baseline="0" dirty="0" err="1" smtClean="0"/>
              <a:t>điều</a:t>
            </a:r>
            <a:r>
              <a:rPr lang="en-US" baseline="0" dirty="0" smtClean="0"/>
              <a:t> </a:t>
            </a:r>
            <a:r>
              <a:rPr lang="en-US" baseline="0" dirty="0" err="1" smtClean="0"/>
              <a:t>kiện</a:t>
            </a:r>
            <a:r>
              <a:rPr lang="en-US" baseline="0" dirty="0" smtClean="0"/>
              <a:t> </a:t>
            </a:r>
            <a:r>
              <a:rPr lang="en-US" baseline="0" dirty="0" err="1" smtClean="0"/>
              <a:t>và</a:t>
            </a:r>
            <a:r>
              <a:rPr lang="en-US" baseline="0" dirty="0" smtClean="0"/>
              <a:t> </a:t>
            </a:r>
            <a:r>
              <a:rPr lang="en-US" baseline="0" dirty="0" err="1" smtClean="0"/>
              <a:t>đối</a:t>
            </a:r>
            <a:r>
              <a:rPr lang="en-US" baseline="0" dirty="0" smtClean="0"/>
              <a:t> </a:t>
            </a:r>
            <a:r>
              <a:rPr lang="en-US" baseline="0" dirty="0" err="1" smtClean="0"/>
              <a:t>tượng</a:t>
            </a:r>
            <a:endParaRPr lang="en-US" dirty="0"/>
          </a:p>
        </p:txBody>
      </p:sp>
      <p:sp>
        <p:nvSpPr>
          <p:cNvPr id="4" name="Slide Number Placeholder 3"/>
          <p:cNvSpPr>
            <a:spLocks noGrp="1"/>
          </p:cNvSpPr>
          <p:nvPr>
            <p:ph type="sldNum" sz="quarter" idx="10"/>
          </p:nvPr>
        </p:nvSpPr>
        <p:spPr/>
        <p:txBody>
          <a:bodyPr/>
          <a:lstStyle/>
          <a:p>
            <a:fld id="{6D9B7DAE-20B0-4382-86D3-6B0221D08E5C}" type="slidenum">
              <a:rPr lang="en-BS" smtClean="0"/>
              <a:t>10</a:t>
            </a:fld>
            <a:endParaRPr lang="en-BS"/>
          </a:p>
        </p:txBody>
      </p:sp>
    </p:spTree>
    <p:extLst>
      <p:ext uri="{BB962C8B-B14F-4D97-AF65-F5344CB8AC3E}">
        <p14:creationId xmlns:p14="http://schemas.microsoft.com/office/powerpoint/2010/main" val="397009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253A-3A92-4002-939C-2003A79673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S"/>
          </a:p>
        </p:txBody>
      </p:sp>
      <p:sp>
        <p:nvSpPr>
          <p:cNvPr id="3" name="Subtitle 2">
            <a:extLst>
              <a:ext uri="{FF2B5EF4-FFF2-40B4-BE49-F238E27FC236}">
                <a16:creationId xmlns:a16="http://schemas.microsoft.com/office/drawing/2014/main" id="{BBBF9570-E779-4D27-89B2-5C1AE7B4D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S"/>
          </a:p>
        </p:txBody>
      </p:sp>
      <p:sp>
        <p:nvSpPr>
          <p:cNvPr id="4" name="Date Placeholder 3">
            <a:extLst>
              <a:ext uri="{FF2B5EF4-FFF2-40B4-BE49-F238E27FC236}">
                <a16:creationId xmlns:a16="http://schemas.microsoft.com/office/drawing/2014/main" id="{D6F5C741-6488-4C64-BDFF-841D79C7D579}"/>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5" name="Footer Placeholder 4">
            <a:extLst>
              <a:ext uri="{FF2B5EF4-FFF2-40B4-BE49-F238E27FC236}">
                <a16:creationId xmlns:a16="http://schemas.microsoft.com/office/drawing/2014/main" id="{C377FFFA-AC50-4B8F-AEE0-19452B1963EC}"/>
              </a:ext>
            </a:extLst>
          </p:cNvPr>
          <p:cNvSpPr>
            <a:spLocks noGrp="1"/>
          </p:cNvSpPr>
          <p:nvPr>
            <p:ph type="ftr" sz="quarter" idx="11"/>
          </p:nvPr>
        </p:nvSpPr>
        <p:spPr/>
        <p:txBody>
          <a:bodyPr/>
          <a:lstStyle/>
          <a:p>
            <a:endParaRPr lang="en-BS"/>
          </a:p>
        </p:txBody>
      </p:sp>
      <p:sp>
        <p:nvSpPr>
          <p:cNvPr id="6" name="Slide Number Placeholder 5">
            <a:extLst>
              <a:ext uri="{FF2B5EF4-FFF2-40B4-BE49-F238E27FC236}">
                <a16:creationId xmlns:a16="http://schemas.microsoft.com/office/drawing/2014/main" id="{B733E7F1-839E-45A4-BBCF-54B80E9C82CE}"/>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464881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2C4B-4047-484E-889F-A5DC0BD49D69}"/>
              </a:ext>
            </a:extLst>
          </p:cNvPr>
          <p:cNvSpPr>
            <a:spLocks noGrp="1"/>
          </p:cNvSpPr>
          <p:nvPr>
            <p:ph type="title"/>
          </p:nvPr>
        </p:nvSpPr>
        <p:spPr/>
        <p:txBody>
          <a:bodyPr/>
          <a:lstStyle/>
          <a:p>
            <a:r>
              <a:rPr lang="en-US"/>
              <a:t>Click to edit Master title style</a:t>
            </a:r>
            <a:endParaRPr lang="en-BS"/>
          </a:p>
        </p:txBody>
      </p:sp>
      <p:sp>
        <p:nvSpPr>
          <p:cNvPr id="3" name="Vertical Text Placeholder 2">
            <a:extLst>
              <a:ext uri="{FF2B5EF4-FFF2-40B4-BE49-F238E27FC236}">
                <a16:creationId xmlns:a16="http://schemas.microsoft.com/office/drawing/2014/main" id="{02179A72-3D29-45A0-BA4F-BC84B4575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4" name="Date Placeholder 3">
            <a:extLst>
              <a:ext uri="{FF2B5EF4-FFF2-40B4-BE49-F238E27FC236}">
                <a16:creationId xmlns:a16="http://schemas.microsoft.com/office/drawing/2014/main" id="{F0066489-4379-49AC-B020-124EAA32EA7D}"/>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5" name="Footer Placeholder 4">
            <a:extLst>
              <a:ext uri="{FF2B5EF4-FFF2-40B4-BE49-F238E27FC236}">
                <a16:creationId xmlns:a16="http://schemas.microsoft.com/office/drawing/2014/main" id="{D0F2D480-2F38-488E-8A8D-19596973D4B2}"/>
              </a:ext>
            </a:extLst>
          </p:cNvPr>
          <p:cNvSpPr>
            <a:spLocks noGrp="1"/>
          </p:cNvSpPr>
          <p:nvPr>
            <p:ph type="ftr" sz="quarter" idx="11"/>
          </p:nvPr>
        </p:nvSpPr>
        <p:spPr/>
        <p:txBody>
          <a:bodyPr/>
          <a:lstStyle/>
          <a:p>
            <a:endParaRPr lang="en-BS"/>
          </a:p>
        </p:txBody>
      </p:sp>
      <p:sp>
        <p:nvSpPr>
          <p:cNvPr id="6" name="Slide Number Placeholder 5">
            <a:extLst>
              <a:ext uri="{FF2B5EF4-FFF2-40B4-BE49-F238E27FC236}">
                <a16:creationId xmlns:a16="http://schemas.microsoft.com/office/drawing/2014/main" id="{0B98DE90-2AD2-417E-A338-810280990A43}"/>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183794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553228-692A-4768-B95C-9E06C4510B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S"/>
          </a:p>
        </p:txBody>
      </p:sp>
      <p:sp>
        <p:nvSpPr>
          <p:cNvPr id="3" name="Vertical Text Placeholder 2">
            <a:extLst>
              <a:ext uri="{FF2B5EF4-FFF2-40B4-BE49-F238E27FC236}">
                <a16:creationId xmlns:a16="http://schemas.microsoft.com/office/drawing/2014/main" id="{D677D8C1-C391-4E99-87D0-F1718BDF3B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4" name="Date Placeholder 3">
            <a:extLst>
              <a:ext uri="{FF2B5EF4-FFF2-40B4-BE49-F238E27FC236}">
                <a16:creationId xmlns:a16="http://schemas.microsoft.com/office/drawing/2014/main" id="{8F728AD9-D89C-4F0F-8296-91B3189836D8}"/>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5" name="Footer Placeholder 4">
            <a:extLst>
              <a:ext uri="{FF2B5EF4-FFF2-40B4-BE49-F238E27FC236}">
                <a16:creationId xmlns:a16="http://schemas.microsoft.com/office/drawing/2014/main" id="{986F0493-A337-4F45-9EE9-3BF0A81E3D4B}"/>
              </a:ext>
            </a:extLst>
          </p:cNvPr>
          <p:cNvSpPr>
            <a:spLocks noGrp="1"/>
          </p:cNvSpPr>
          <p:nvPr>
            <p:ph type="ftr" sz="quarter" idx="11"/>
          </p:nvPr>
        </p:nvSpPr>
        <p:spPr/>
        <p:txBody>
          <a:bodyPr/>
          <a:lstStyle/>
          <a:p>
            <a:endParaRPr lang="en-BS"/>
          </a:p>
        </p:txBody>
      </p:sp>
      <p:sp>
        <p:nvSpPr>
          <p:cNvPr id="6" name="Slide Number Placeholder 5">
            <a:extLst>
              <a:ext uri="{FF2B5EF4-FFF2-40B4-BE49-F238E27FC236}">
                <a16:creationId xmlns:a16="http://schemas.microsoft.com/office/drawing/2014/main" id="{4126EC9A-C6B9-4E49-A5F8-75EAB01A046B}"/>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984092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721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3F1A0-DDDE-4223-A70A-D85448A07A75}"/>
              </a:ext>
            </a:extLst>
          </p:cNvPr>
          <p:cNvSpPr>
            <a:spLocks noGrp="1"/>
          </p:cNvSpPr>
          <p:nvPr>
            <p:ph type="title"/>
          </p:nvPr>
        </p:nvSpPr>
        <p:spPr/>
        <p:txBody>
          <a:bodyPr/>
          <a:lstStyle/>
          <a:p>
            <a:r>
              <a:rPr lang="en-US"/>
              <a:t>Click to edit Master title style</a:t>
            </a:r>
            <a:endParaRPr lang="en-BS"/>
          </a:p>
        </p:txBody>
      </p:sp>
      <p:sp>
        <p:nvSpPr>
          <p:cNvPr id="3" name="Content Placeholder 2">
            <a:extLst>
              <a:ext uri="{FF2B5EF4-FFF2-40B4-BE49-F238E27FC236}">
                <a16:creationId xmlns:a16="http://schemas.microsoft.com/office/drawing/2014/main" id="{3D06F94B-2D30-4600-9D58-D7B41CBAA8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4" name="Date Placeholder 3">
            <a:extLst>
              <a:ext uri="{FF2B5EF4-FFF2-40B4-BE49-F238E27FC236}">
                <a16:creationId xmlns:a16="http://schemas.microsoft.com/office/drawing/2014/main" id="{80673C7C-FDCC-42C5-A851-9DC0033B33F8}"/>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5" name="Footer Placeholder 4">
            <a:extLst>
              <a:ext uri="{FF2B5EF4-FFF2-40B4-BE49-F238E27FC236}">
                <a16:creationId xmlns:a16="http://schemas.microsoft.com/office/drawing/2014/main" id="{8BDA5FE8-D18F-4E8D-BB20-186E07954131}"/>
              </a:ext>
            </a:extLst>
          </p:cNvPr>
          <p:cNvSpPr>
            <a:spLocks noGrp="1"/>
          </p:cNvSpPr>
          <p:nvPr>
            <p:ph type="ftr" sz="quarter" idx="11"/>
          </p:nvPr>
        </p:nvSpPr>
        <p:spPr/>
        <p:txBody>
          <a:bodyPr/>
          <a:lstStyle/>
          <a:p>
            <a:endParaRPr lang="en-BS"/>
          </a:p>
        </p:txBody>
      </p:sp>
      <p:sp>
        <p:nvSpPr>
          <p:cNvPr id="6" name="Slide Number Placeholder 5">
            <a:extLst>
              <a:ext uri="{FF2B5EF4-FFF2-40B4-BE49-F238E27FC236}">
                <a16:creationId xmlns:a16="http://schemas.microsoft.com/office/drawing/2014/main" id="{700917FB-1FB9-40A1-BF4D-D3DB02F86072}"/>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2752808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CEEAE-8808-4903-A01B-9921CBC4D4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S"/>
          </a:p>
        </p:txBody>
      </p:sp>
      <p:sp>
        <p:nvSpPr>
          <p:cNvPr id="3" name="Text Placeholder 2">
            <a:extLst>
              <a:ext uri="{FF2B5EF4-FFF2-40B4-BE49-F238E27FC236}">
                <a16:creationId xmlns:a16="http://schemas.microsoft.com/office/drawing/2014/main" id="{8EFF14D1-8E5B-489E-990C-7D6B5E46A0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CD015A-3EA0-4929-B863-0D1530509369}"/>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5" name="Footer Placeholder 4">
            <a:extLst>
              <a:ext uri="{FF2B5EF4-FFF2-40B4-BE49-F238E27FC236}">
                <a16:creationId xmlns:a16="http://schemas.microsoft.com/office/drawing/2014/main" id="{262D7B30-371E-4B36-8C83-A812ADBA0587}"/>
              </a:ext>
            </a:extLst>
          </p:cNvPr>
          <p:cNvSpPr>
            <a:spLocks noGrp="1"/>
          </p:cNvSpPr>
          <p:nvPr>
            <p:ph type="ftr" sz="quarter" idx="11"/>
          </p:nvPr>
        </p:nvSpPr>
        <p:spPr/>
        <p:txBody>
          <a:bodyPr/>
          <a:lstStyle/>
          <a:p>
            <a:endParaRPr lang="en-BS"/>
          </a:p>
        </p:txBody>
      </p:sp>
      <p:sp>
        <p:nvSpPr>
          <p:cNvPr id="6" name="Slide Number Placeholder 5">
            <a:extLst>
              <a:ext uri="{FF2B5EF4-FFF2-40B4-BE49-F238E27FC236}">
                <a16:creationId xmlns:a16="http://schemas.microsoft.com/office/drawing/2014/main" id="{BEB9E543-4935-418C-A01B-10C0B4BF0C6A}"/>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1684573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798A-5408-414F-B156-53CD8B00009F}"/>
              </a:ext>
            </a:extLst>
          </p:cNvPr>
          <p:cNvSpPr>
            <a:spLocks noGrp="1"/>
          </p:cNvSpPr>
          <p:nvPr>
            <p:ph type="title"/>
          </p:nvPr>
        </p:nvSpPr>
        <p:spPr/>
        <p:txBody>
          <a:bodyPr/>
          <a:lstStyle/>
          <a:p>
            <a:r>
              <a:rPr lang="en-US"/>
              <a:t>Click to edit Master title style</a:t>
            </a:r>
            <a:endParaRPr lang="en-BS"/>
          </a:p>
        </p:txBody>
      </p:sp>
      <p:sp>
        <p:nvSpPr>
          <p:cNvPr id="3" name="Content Placeholder 2">
            <a:extLst>
              <a:ext uri="{FF2B5EF4-FFF2-40B4-BE49-F238E27FC236}">
                <a16:creationId xmlns:a16="http://schemas.microsoft.com/office/drawing/2014/main" id="{0E8D6C8D-F6CE-416B-8AFC-19A881E6C3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4" name="Content Placeholder 3">
            <a:extLst>
              <a:ext uri="{FF2B5EF4-FFF2-40B4-BE49-F238E27FC236}">
                <a16:creationId xmlns:a16="http://schemas.microsoft.com/office/drawing/2014/main" id="{9C300BFB-69DE-4273-BBB9-A00316CC63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5" name="Date Placeholder 4">
            <a:extLst>
              <a:ext uri="{FF2B5EF4-FFF2-40B4-BE49-F238E27FC236}">
                <a16:creationId xmlns:a16="http://schemas.microsoft.com/office/drawing/2014/main" id="{73977367-7CA5-41B4-B3A8-DD0857501F6D}"/>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6" name="Footer Placeholder 5">
            <a:extLst>
              <a:ext uri="{FF2B5EF4-FFF2-40B4-BE49-F238E27FC236}">
                <a16:creationId xmlns:a16="http://schemas.microsoft.com/office/drawing/2014/main" id="{35BD8D77-962B-412A-90A8-152812ECDE64}"/>
              </a:ext>
            </a:extLst>
          </p:cNvPr>
          <p:cNvSpPr>
            <a:spLocks noGrp="1"/>
          </p:cNvSpPr>
          <p:nvPr>
            <p:ph type="ftr" sz="quarter" idx="11"/>
          </p:nvPr>
        </p:nvSpPr>
        <p:spPr/>
        <p:txBody>
          <a:bodyPr/>
          <a:lstStyle/>
          <a:p>
            <a:endParaRPr lang="en-BS"/>
          </a:p>
        </p:txBody>
      </p:sp>
      <p:sp>
        <p:nvSpPr>
          <p:cNvPr id="7" name="Slide Number Placeholder 6">
            <a:extLst>
              <a:ext uri="{FF2B5EF4-FFF2-40B4-BE49-F238E27FC236}">
                <a16:creationId xmlns:a16="http://schemas.microsoft.com/office/drawing/2014/main" id="{51A95D2C-204D-4B28-A59A-A3940B287069}"/>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2690987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F7B8-1FF7-44CB-8E9D-BCA6C80761C7}"/>
              </a:ext>
            </a:extLst>
          </p:cNvPr>
          <p:cNvSpPr>
            <a:spLocks noGrp="1"/>
          </p:cNvSpPr>
          <p:nvPr>
            <p:ph type="title"/>
          </p:nvPr>
        </p:nvSpPr>
        <p:spPr>
          <a:xfrm>
            <a:off x="839788" y="365125"/>
            <a:ext cx="10515600" cy="1325563"/>
          </a:xfrm>
        </p:spPr>
        <p:txBody>
          <a:bodyPr/>
          <a:lstStyle/>
          <a:p>
            <a:r>
              <a:rPr lang="en-US"/>
              <a:t>Click to edit Master title style</a:t>
            </a:r>
            <a:endParaRPr lang="en-BS"/>
          </a:p>
        </p:txBody>
      </p:sp>
      <p:sp>
        <p:nvSpPr>
          <p:cNvPr id="3" name="Text Placeholder 2">
            <a:extLst>
              <a:ext uri="{FF2B5EF4-FFF2-40B4-BE49-F238E27FC236}">
                <a16:creationId xmlns:a16="http://schemas.microsoft.com/office/drawing/2014/main" id="{D3469778-F575-427A-B084-2507C6145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D5E3F0-DB44-4341-A226-3B6C5BF1FC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5" name="Text Placeholder 4">
            <a:extLst>
              <a:ext uri="{FF2B5EF4-FFF2-40B4-BE49-F238E27FC236}">
                <a16:creationId xmlns:a16="http://schemas.microsoft.com/office/drawing/2014/main" id="{7517A573-3CF9-4600-9A20-12D97A370E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1E7391-8514-4095-992D-9C78FC5096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7" name="Date Placeholder 6">
            <a:extLst>
              <a:ext uri="{FF2B5EF4-FFF2-40B4-BE49-F238E27FC236}">
                <a16:creationId xmlns:a16="http://schemas.microsoft.com/office/drawing/2014/main" id="{D3CE1790-4904-407D-A4B7-CB7C55458CE7}"/>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8" name="Footer Placeholder 7">
            <a:extLst>
              <a:ext uri="{FF2B5EF4-FFF2-40B4-BE49-F238E27FC236}">
                <a16:creationId xmlns:a16="http://schemas.microsoft.com/office/drawing/2014/main" id="{788E7F54-7B27-4BB1-860F-AA32FD1F6668}"/>
              </a:ext>
            </a:extLst>
          </p:cNvPr>
          <p:cNvSpPr>
            <a:spLocks noGrp="1"/>
          </p:cNvSpPr>
          <p:nvPr>
            <p:ph type="ftr" sz="quarter" idx="11"/>
          </p:nvPr>
        </p:nvSpPr>
        <p:spPr/>
        <p:txBody>
          <a:bodyPr/>
          <a:lstStyle/>
          <a:p>
            <a:endParaRPr lang="en-BS"/>
          </a:p>
        </p:txBody>
      </p:sp>
      <p:sp>
        <p:nvSpPr>
          <p:cNvPr id="9" name="Slide Number Placeholder 8">
            <a:extLst>
              <a:ext uri="{FF2B5EF4-FFF2-40B4-BE49-F238E27FC236}">
                <a16:creationId xmlns:a16="http://schemas.microsoft.com/office/drawing/2014/main" id="{860AC3B4-C130-4F87-AFCB-EBE10740E013}"/>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2136254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8B68-E27A-4766-9C49-DF9B58988F9C}"/>
              </a:ext>
            </a:extLst>
          </p:cNvPr>
          <p:cNvSpPr>
            <a:spLocks noGrp="1"/>
          </p:cNvSpPr>
          <p:nvPr>
            <p:ph type="title"/>
          </p:nvPr>
        </p:nvSpPr>
        <p:spPr/>
        <p:txBody>
          <a:bodyPr/>
          <a:lstStyle/>
          <a:p>
            <a:r>
              <a:rPr lang="en-US"/>
              <a:t>Click to edit Master title style</a:t>
            </a:r>
            <a:endParaRPr lang="en-BS"/>
          </a:p>
        </p:txBody>
      </p:sp>
      <p:sp>
        <p:nvSpPr>
          <p:cNvPr id="3" name="Date Placeholder 2">
            <a:extLst>
              <a:ext uri="{FF2B5EF4-FFF2-40B4-BE49-F238E27FC236}">
                <a16:creationId xmlns:a16="http://schemas.microsoft.com/office/drawing/2014/main" id="{AA1D2284-8292-49F6-AAD6-9E4C811D2524}"/>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4" name="Footer Placeholder 3">
            <a:extLst>
              <a:ext uri="{FF2B5EF4-FFF2-40B4-BE49-F238E27FC236}">
                <a16:creationId xmlns:a16="http://schemas.microsoft.com/office/drawing/2014/main" id="{2229A543-5CF5-40CC-8292-CB4097D7EF33}"/>
              </a:ext>
            </a:extLst>
          </p:cNvPr>
          <p:cNvSpPr>
            <a:spLocks noGrp="1"/>
          </p:cNvSpPr>
          <p:nvPr>
            <p:ph type="ftr" sz="quarter" idx="11"/>
          </p:nvPr>
        </p:nvSpPr>
        <p:spPr/>
        <p:txBody>
          <a:bodyPr/>
          <a:lstStyle/>
          <a:p>
            <a:endParaRPr lang="en-BS"/>
          </a:p>
        </p:txBody>
      </p:sp>
      <p:sp>
        <p:nvSpPr>
          <p:cNvPr id="5" name="Slide Number Placeholder 4">
            <a:extLst>
              <a:ext uri="{FF2B5EF4-FFF2-40B4-BE49-F238E27FC236}">
                <a16:creationId xmlns:a16="http://schemas.microsoft.com/office/drawing/2014/main" id="{50E1E484-4B5F-4D66-9ED6-E85F577F43A2}"/>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84851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0ACBB3-35C6-4A3F-BA9F-24CE46F08F2C}"/>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3" name="Footer Placeholder 2">
            <a:extLst>
              <a:ext uri="{FF2B5EF4-FFF2-40B4-BE49-F238E27FC236}">
                <a16:creationId xmlns:a16="http://schemas.microsoft.com/office/drawing/2014/main" id="{B4E4C196-831B-41B9-857C-B0C265045165}"/>
              </a:ext>
            </a:extLst>
          </p:cNvPr>
          <p:cNvSpPr>
            <a:spLocks noGrp="1"/>
          </p:cNvSpPr>
          <p:nvPr>
            <p:ph type="ftr" sz="quarter" idx="11"/>
          </p:nvPr>
        </p:nvSpPr>
        <p:spPr/>
        <p:txBody>
          <a:bodyPr/>
          <a:lstStyle/>
          <a:p>
            <a:endParaRPr lang="en-BS"/>
          </a:p>
        </p:txBody>
      </p:sp>
      <p:sp>
        <p:nvSpPr>
          <p:cNvPr id="4" name="Slide Number Placeholder 3">
            <a:extLst>
              <a:ext uri="{FF2B5EF4-FFF2-40B4-BE49-F238E27FC236}">
                <a16:creationId xmlns:a16="http://schemas.microsoft.com/office/drawing/2014/main" id="{37D39150-7742-4607-A756-10E829C15741}"/>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3119372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63EF-D44E-4567-8861-91E4C0B38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S"/>
          </a:p>
        </p:txBody>
      </p:sp>
      <p:sp>
        <p:nvSpPr>
          <p:cNvPr id="3" name="Content Placeholder 2">
            <a:extLst>
              <a:ext uri="{FF2B5EF4-FFF2-40B4-BE49-F238E27FC236}">
                <a16:creationId xmlns:a16="http://schemas.microsoft.com/office/drawing/2014/main" id="{268B62D5-7C8E-4515-88B3-DF0905C9CC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4" name="Text Placeholder 3">
            <a:extLst>
              <a:ext uri="{FF2B5EF4-FFF2-40B4-BE49-F238E27FC236}">
                <a16:creationId xmlns:a16="http://schemas.microsoft.com/office/drawing/2014/main" id="{1404CEDB-0127-412D-9D2F-79BB66DB4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0C782C-E711-449A-836C-E1661FE8863A}"/>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6" name="Footer Placeholder 5">
            <a:extLst>
              <a:ext uri="{FF2B5EF4-FFF2-40B4-BE49-F238E27FC236}">
                <a16:creationId xmlns:a16="http://schemas.microsoft.com/office/drawing/2014/main" id="{C611112C-0E75-4378-AA91-0D5F13AF826C}"/>
              </a:ext>
            </a:extLst>
          </p:cNvPr>
          <p:cNvSpPr>
            <a:spLocks noGrp="1"/>
          </p:cNvSpPr>
          <p:nvPr>
            <p:ph type="ftr" sz="quarter" idx="11"/>
          </p:nvPr>
        </p:nvSpPr>
        <p:spPr/>
        <p:txBody>
          <a:bodyPr/>
          <a:lstStyle/>
          <a:p>
            <a:endParaRPr lang="en-BS"/>
          </a:p>
        </p:txBody>
      </p:sp>
      <p:sp>
        <p:nvSpPr>
          <p:cNvPr id="7" name="Slide Number Placeholder 6">
            <a:extLst>
              <a:ext uri="{FF2B5EF4-FFF2-40B4-BE49-F238E27FC236}">
                <a16:creationId xmlns:a16="http://schemas.microsoft.com/office/drawing/2014/main" id="{AC1EE419-DA22-458F-9424-272ECD657198}"/>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124166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C031-4822-49C5-91F8-7E55DDDAE7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S"/>
          </a:p>
        </p:txBody>
      </p:sp>
      <p:sp>
        <p:nvSpPr>
          <p:cNvPr id="3" name="Picture Placeholder 2">
            <a:extLst>
              <a:ext uri="{FF2B5EF4-FFF2-40B4-BE49-F238E27FC236}">
                <a16:creationId xmlns:a16="http://schemas.microsoft.com/office/drawing/2014/main" id="{AB613CD8-BCF6-46B4-8273-2A21B76C1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S"/>
          </a:p>
        </p:txBody>
      </p:sp>
      <p:sp>
        <p:nvSpPr>
          <p:cNvPr id="4" name="Text Placeholder 3">
            <a:extLst>
              <a:ext uri="{FF2B5EF4-FFF2-40B4-BE49-F238E27FC236}">
                <a16:creationId xmlns:a16="http://schemas.microsoft.com/office/drawing/2014/main" id="{68FCC8D3-DE59-43EC-B542-16B2794C6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71C307-8C22-4BD3-86CD-A0D7D8DC09E4}"/>
              </a:ext>
            </a:extLst>
          </p:cNvPr>
          <p:cNvSpPr>
            <a:spLocks noGrp="1"/>
          </p:cNvSpPr>
          <p:nvPr>
            <p:ph type="dt" sz="half" idx="10"/>
          </p:nvPr>
        </p:nvSpPr>
        <p:spPr/>
        <p:txBody>
          <a:bodyPr/>
          <a:lstStyle/>
          <a:p>
            <a:fld id="{534AA16D-63B5-456C-A71B-06EEE63B85D6}" type="datetimeFigureOut">
              <a:rPr lang="en-BS" smtClean="0"/>
              <a:t>05/06/2022</a:t>
            </a:fld>
            <a:endParaRPr lang="en-BS"/>
          </a:p>
        </p:txBody>
      </p:sp>
      <p:sp>
        <p:nvSpPr>
          <p:cNvPr id="6" name="Footer Placeholder 5">
            <a:extLst>
              <a:ext uri="{FF2B5EF4-FFF2-40B4-BE49-F238E27FC236}">
                <a16:creationId xmlns:a16="http://schemas.microsoft.com/office/drawing/2014/main" id="{3FFD6D87-A436-49E8-8950-551F84882205}"/>
              </a:ext>
            </a:extLst>
          </p:cNvPr>
          <p:cNvSpPr>
            <a:spLocks noGrp="1"/>
          </p:cNvSpPr>
          <p:nvPr>
            <p:ph type="ftr" sz="quarter" idx="11"/>
          </p:nvPr>
        </p:nvSpPr>
        <p:spPr/>
        <p:txBody>
          <a:bodyPr/>
          <a:lstStyle/>
          <a:p>
            <a:endParaRPr lang="en-BS"/>
          </a:p>
        </p:txBody>
      </p:sp>
      <p:sp>
        <p:nvSpPr>
          <p:cNvPr id="7" name="Slide Number Placeholder 6">
            <a:extLst>
              <a:ext uri="{FF2B5EF4-FFF2-40B4-BE49-F238E27FC236}">
                <a16:creationId xmlns:a16="http://schemas.microsoft.com/office/drawing/2014/main" id="{E26471BB-A95E-41B9-814D-B7A2202208D4}"/>
              </a:ext>
            </a:extLst>
          </p:cNvPr>
          <p:cNvSpPr>
            <a:spLocks noGrp="1"/>
          </p:cNvSpPr>
          <p:nvPr>
            <p:ph type="sldNum" sz="quarter" idx="12"/>
          </p:nvPr>
        </p:nvSpPr>
        <p:spPr/>
        <p:txBody>
          <a:bodyPr/>
          <a:lstStyle/>
          <a:p>
            <a:fld id="{EDC2C090-2CAD-46DA-B834-C8263BD11172}" type="slidenum">
              <a:rPr lang="en-BS" smtClean="0"/>
              <a:t>‹#›</a:t>
            </a:fld>
            <a:endParaRPr lang="en-BS"/>
          </a:p>
        </p:txBody>
      </p:sp>
    </p:spTree>
    <p:extLst>
      <p:ext uri="{BB962C8B-B14F-4D97-AF65-F5344CB8AC3E}">
        <p14:creationId xmlns:p14="http://schemas.microsoft.com/office/powerpoint/2010/main" val="65513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A3A3F-2689-4FF4-B291-FE737F4D14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S"/>
          </a:p>
        </p:txBody>
      </p:sp>
      <p:sp>
        <p:nvSpPr>
          <p:cNvPr id="3" name="Text Placeholder 2">
            <a:extLst>
              <a:ext uri="{FF2B5EF4-FFF2-40B4-BE49-F238E27FC236}">
                <a16:creationId xmlns:a16="http://schemas.microsoft.com/office/drawing/2014/main" id="{FDC35FF7-E340-4111-BA20-571DE1888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4" name="Date Placeholder 3">
            <a:extLst>
              <a:ext uri="{FF2B5EF4-FFF2-40B4-BE49-F238E27FC236}">
                <a16:creationId xmlns:a16="http://schemas.microsoft.com/office/drawing/2014/main" id="{48CB0087-B6D5-4B44-898D-9C6BB061CC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AA16D-63B5-456C-A71B-06EEE63B85D6}" type="datetimeFigureOut">
              <a:rPr lang="en-BS" smtClean="0"/>
              <a:t>05/06/2022</a:t>
            </a:fld>
            <a:endParaRPr lang="en-BS"/>
          </a:p>
        </p:txBody>
      </p:sp>
      <p:sp>
        <p:nvSpPr>
          <p:cNvPr id="5" name="Footer Placeholder 4">
            <a:extLst>
              <a:ext uri="{FF2B5EF4-FFF2-40B4-BE49-F238E27FC236}">
                <a16:creationId xmlns:a16="http://schemas.microsoft.com/office/drawing/2014/main" id="{CD1E4C65-F433-4A22-8378-D7258544A3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S"/>
          </a:p>
        </p:txBody>
      </p:sp>
      <p:sp>
        <p:nvSpPr>
          <p:cNvPr id="6" name="Slide Number Placeholder 5">
            <a:extLst>
              <a:ext uri="{FF2B5EF4-FFF2-40B4-BE49-F238E27FC236}">
                <a16:creationId xmlns:a16="http://schemas.microsoft.com/office/drawing/2014/main" id="{B359437C-26B8-4E2D-A646-4726610A21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2C090-2CAD-46DA-B834-C8263BD11172}" type="slidenum">
              <a:rPr lang="en-BS" smtClean="0"/>
              <a:t>‹#›</a:t>
            </a:fld>
            <a:endParaRPr lang="en-BS"/>
          </a:p>
        </p:txBody>
      </p:sp>
    </p:spTree>
    <p:extLst>
      <p:ext uri="{BB962C8B-B14F-4D97-AF65-F5344CB8AC3E}">
        <p14:creationId xmlns:p14="http://schemas.microsoft.com/office/powerpoint/2010/main" val="675477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EBFE-8F47-4105-8BED-81D904D906D6}"/>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F91F71DA-F98A-495D-810E-C5F8780BD2F3}"/>
              </a:ext>
            </a:extLst>
          </p:cNvPr>
          <p:cNvSpPr>
            <a:spLocks noGrp="1"/>
          </p:cNvSpPr>
          <p:nvPr>
            <p:ph type="subTitle"/>
          </p:nvPr>
        </p:nvSpPr>
        <p:spPr/>
        <p:txBody>
          <a:bodyPr/>
          <a:lstStyle/>
          <a:p>
            <a:endParaRPr lang="en-US"/>
          </a:p>
        </p:txBody>
      </p:sp>
      <p:pic>
        <p:nvPicPr>
          <p:cNvPr id="5" name="Picture 4">
            <a:extLst>
              <a:ext uri="{FF2B5EF4-FFF2-40B4-BE49-F238E27FC236}">
                <a16:creationId xmlns:a16="http://schemas.microsoft.com/office/drawing/2014/main" id="{F8959958-AC83-4737-BF6C-5EB3DC68D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CustomShape 1">
            <a:extLst>
              <a:ext uri="{FF2B5EF4-FFF2-40B4-BE49-F238E27FC236}">
                <a16:creationId xmlns:a16="http://schemas.microsoft.com/office/drawing/2014/main" id="{7186B6AF-D549-410B-A0EE-A16F92278645}"/>
              </a:ext>
            </a:extLst>
          </p:cNvPr>
          <p:cNvSpPr/>
          <p:nvPr/>
        </p:nvSpPr>
        <p:spPr>
          <a:xfrm>
            <a:off x="2027559" y="859227"/>
            <a:ext cx="5951160" cy="2598148"/>
          </a:xfrm>
          <a:custGeom>
            <a:avLst/>
            <a:gdLst/>
            <a:ahLst/>
            <a:cxnLst/>
            <a:rect l="l" t="t" r="r" b="b"/>
            <a:pathLst>
              <a:path w="5256245" h="485192">
                <a:moveTo>
                  <a:pt x="0" y="0"/>
                </a:moveTo>
                <a:lnTo>
                  <a:pt x="5256245" y="0"/>
                </a:lnTo>
                <a:lnTo>
                  <a:pt x="4827037" y="485192"/>
                </a:lnTo>
                <a:lnTo>
                  <a:pt x="0" y="478972"/>
                </a:lnTo>
                <a:lnTo>
                  <a:pt x="0" y="0"/>
                </a:lnTo>
                <a:close/>
              </a:path>
            </a:pathLst>
          </a:custGeom>
          <a:solidFill>
            <a:srgbClr val="00B0F0"/>
          </a:solidFill>
          <a:ln>
            <a:noFill/>
          </a:ln>
        </p:spPr>
        <p:style>
          <a:lnRef idx="0">
            <a:scrgbClr r="0" g="0" b="0"/>
          </a:lnRef>
          <a:fillRef idx="0">
            <a:scrgbClr r="0" g="0" b="0"/>
          </a:fillRef>
          <a:effectRef idx="0">
            <a:scrgbClr r="0" g="0" b="0"/>
          </a:effectRef>
          <a:fontRef idx="minor"/>
        </p:style>
      </p:sp>
      <p:sp>
        <p:nvSpPr>
          <p:cNvPr id="7" name="CustomShape 2">
            <a:extLst>
              <a:ext uri="{FF2B5EF4-FFF2-40B4-BE49-F238E27FC236}">
                <a16:creationId xmlns:a16="http://schemas.microsoft.com/office/drawing/2014/main" id="{253C055F-A91D-4A9E-B380-AB434EF28ED0}"/>
              </a:ext>
            </a:extLst>
          </p:cNvPr>
          <p:cNvSpPr/>
          <p:nvPr/>
        </p:nvSpPr>
        <p:spPr>
          <a:xfrm rot="10800000">
            <a:off x="4353276" y="815619"/>
            <a:ext cx="6059520" cy="2627688"/>
          </a:xfrm>
          <a:custGeom>
            <a:avLst/>
            <a:gdLst/>
            <a:ahLst/>
            <a:cxnLst/>
            <a:rect l="l" t="t" r="r" b="b"/>
            <a:pathLst>
              <a:path w="5256245" h="485192">
                <a:moveTo>
                  <a:pt x="0" y="0"/>
                </a:moveTo>
                <a:lnTo>
                  <a:pt x="5256245" y="0"/>
                </a:lnTo>
                <a:lnTo>
                  <a:pt x="4827037" y="485192"/>
                </a:lnTo>
                <a:lnTo>
                  <a:pt x="0" y="478972"/>
                </a:lnTo>
                <a:lnTo>
                  <a:pt x="0" y="0"/>
                </a:lnTo>
                <a:close/>
              </a:path>
            </a:pathLst>
          </a:custGeom>
          <a:solidFill>
            <a:srgbClr val="00B0F0"/>
          </a:solidFill>
          <a:ln>
            <a:noFill/>
          </a:ln>
        </p:spPr>
        <p:style>
          <a:lnRef idx="0">
            <a:scrgbClr r="0" g="0" b="0"/>
          </a:lnRef>
          <a:fillRef idx="0">
            <a:scrgbClr r="0" g="0" b="0"/>
          </a:fillRef>
          <a:effectRef idx="0">
            <a:scrgbClr r="0" g="0" b="0"/>
          </a:effectRef>
          <a:fontRef idx="minor"/>
        </p:style>
      </p:sp>
      <p:pic>
        <p:nvPicPr>
          <p:cNvPr id="8" name="Google Shape;181;p14">
            <a:extLst>
              <a:ext uri="{FF2B5EF4-FFF2-40B4-BE49-F238E27FC236}">
                <a16:creationId xmlns:a16="http://schemas.microsoft.com/office/drawing/2014/main" id="{8D3910F4-9F62-402A-A432-A59FB07D752B}"/>
              </a:ext>
            </a:extLst>
          </p:cNvPr>
          <p:cNvPicPr/>
          <p:nvPr/>
        </p:nvPicPr>
        <p:blipFill>
          <a:blip r:embed="rId4"/>
          <a:stretch/>
        </p:blipFill>
        <p:spPr>
          <a:xfrm>
            <a:off x="5568882" y="994613"/>
            <a:ext cx="1323720" cy="606240"/>
          </a:xfrm>
          <a:prstGeom prst="rect">
            <a:avLst/>
          </a:prstGeom>
          <a:ln>
            <a:noFill/>
          </a:ln>
        </p:spPr>
      </p:pic>
      <p:sp>
        <p:nvSpPr>
          <p:cNvPr id="9" name="CustomShape 5">
            <a:extLst>
              <a:ext uri="{FF2B5EF4-FFF2-40B4-BE49-F238E27FC236}">
                <a16:creationId xmlns:a16="http://schemas.microsoft.com/office/drawing/2014/main" id="{B1E2704D-4835-4138-A12C-85A7AE5BAFA3}"/>
              </a:ext>
            </a:extLst>
          </p:cNvPr>
          <p:cNvSpPr/>
          <p:nvPr/>
        </p:nvSpPr>
        <p:spPr>
          <a:xfrm rot="10800000">
            <a:off x="9920221" y="844918"/>
            <a:ext cx="720360" cy="2598149"/>
          </a:xfrm>
          <a:custGeom>
            <a:avLst/>
            <a:gdLst/>
            <a:ahLst/>
            <a:cxnLst/>
            <a:rect l="l" t="t" r="r" b="b"/>
            <a:pathLst>
              <a:path w="658056" h="1698899">
                <a:moveTo>
                  <a:pt x="230684" y="1698899"/>
                </a:moveTo>
                <a:lnTo>
                  <a:pt x="0" y="1694406"/>
                </a:lnTo>
                <a:lnTo>
                  <a:pt x="0" y="0"/>
                </a:lnTo>
                <a:lnTo>
                  <a:pt x="658056" y="17323"/>
                </a:lnTo>
                <a:close/>
              </a:path>
            </a:pathLst>
          </a:custGeom>
          <a:solidFill>
            <a:schemeClr val="accent3">
              <a:lumMod val="20000"/>
              <a:lumOff val="80000"/>
            </a:schemeClr>
          </a:solidFill>
          <a:ln>
            <a:noFill/>
          </a:ln>
        </p:spPr>
        <p:style>
          <a:lnRef idx="0">
            <a:scrgbClr r="0" g="0" b="0"/>
          </a:lnRef>
          <a:fillRef idx="0">
            <a:scrgbClr r="0" g="0" b="0"/>
          </a:fillRef>
          <a:effectRef idx="0">
            <a:scrgbClr r="0" g="0" b="0"/>
          </a:effectRef>
          <a:fontRef idx="minor"/>
        </p:style>
      </p:sp>
      <p:sp>
        <p:nvSpPr>
          <p:cNvPr id="10" name="CustomShape 7">
            <a:extLst>
              <a:ext uri="{FF2B5EF4-FFF2-40B4-BE49-F238E27FC236}">
                <a16:creationId xmlns:a16="http://schemas.microsoft.com/office/drawing/2014/main" id="{5326D30E-8E35-430D-B2A5-0198DFA63D5C}"/>
              </a:ext>
            </a:extLst>
          </p:cNvPr>
          <p:cNvSpPr/>
          <p:nvPr/>
        </p:nvSpPr>
        <p:spPr>
          <a:xfrm>
            <a:off x="3157723" y="1614390"/>
            <a:ext cx="5875954" cy="60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1" strike="noStrike" spc="-1" dirty="0">
                <a:solidFill>
                  <a:schemeClr val="bg1"/>
                </a:solidFill>
                <a:uFill>
                  <a:solidFill>
                    <a:srgbClr val="FFFFFF"/>
                  </a:solidFill>
                </a:uFill>
                <a:latin typeface="Times New Roman" panose="02020603050405020304" pitchFamily="18" charset="0"/>
                <a:cs typeface="Times New Roman" panose="02020603050405020304" pitchFamily="18" charset="0"/>
              </a:rPr>
              <a:t> Final Presentation </a:t>
            </a:r>
          </a:p>
        </p:txBody>
      </p:sp>
      <p:sp>
        <p:nvSpPr>
          <p:cNvPr id="11" name="CustomShape 4">
            <a:extLst>
              <a:ext uri="{FF2B5EF4-FFF2-40B4-BE49-F238E27FC236}">
                <a16:creationId xmlns:a16="http://schemas.microsoft.com/office/drawing/2014/main" id="{CA0AAD74-0E18-437C-A503-AE50729C9E49}"/>
              </a:ext>
            </a:extLst>
          </p:cNvPr>
          <p:cNvSpPr/>
          <p:nvPr/>
        </p:nvSpPr>
        <p:spPr>
          <a:xfrm>
            <a:off x="1750602" y="848126"/>
            <a:ext cx="720360" cy="2581560"/>
          </a:xfrm>
          <a:custGeom>
            <a:avLst/>
            <a:gdLst/>
            <a:ahLst/>
            <a:cxnLst/>
            <a:rect l="l" t="t" r="r" b="b"/>
            <a:pathLst>
              <a:path w="722656" h="1700600">
                <a:moveTo>
                  <a:pt x="0" y="0"/>
                </a:moveTo>
                <a:lnTo>
                  <a:pt x="722656" y="19024"/>
                </a:lnTo>
                <a:lnTo>
                  <a:pt x="295284" y="1700600"/>
                </a:lnTo>
                <a:lnTo>
                  <a:pt x="0" y="1694849"/>
                </a:lnTo>
                <a:close/>
              </a:path>
            </a:pathLst>
          </a:custGeom>
          <a:solidFill>
            <a:srgbClr val="E9EBF3"/>
          </a:solidFill>
          <a:ln>
            <a:noFill/>
          </a:ln>
        </p:spPr>
        <p:style>
          <a:lnRef idx="0">
            <a:scrgbClr r="0" g="0" b="0"/>
          </a:lnRef>
          <a:fillRef idx="0">
            <a:scrgbClr r="0" g="0" b="0"/>
          </a:fillRef>
          <a:effectRef idx="0">
            <a:scrgbClr r="0" g="0" b="0"/>
          </a:effectRef>
          <a:fontRef idx="minor"/>
        </p:style>
      </p:sp>
      <p:sp>
        <p:nvSpPr>
          <p:cNvPr id="12" name="TextBox 11">
            <a:extLst>
              <a:ext uri="{FF2B5EF4-FFF2-40B4-BE49-F238E27FC236}">
                <a16:creationId xmlns:a16="http://schemas.microsoft.com/office/drawing/2014/main" id="{F0DFEC98-D7B0-4997-991F-3880260C1A82}"/>
              </a:ext>
            </a:extLst>
          </p:cNvPr>
          <p:cNvSpPr txBox="1"/>
          <p:nvPr/>
        </p:nvSpPr>
        <p:spPr>
          <a:xfrm>
            <a:off x="3401079" y="2378365"/>
            <a:ext cx="6098344" cy="1200329"/>
          </a:xfrm>
          <a:prstGeom prst="rect">
            <a:avLst/>
          </a:prstGeom>
          <a:noFill/>
        </p:spPr>
        <p:txBody>
          <a:bodyPr wrap="square">
            <a:spAutoFit/>
          </a:bodyPr>
          <a:lstStyle/>
          <a:p>
            <a:pPr>
              <a:lnSpc>
                <a:spcPct val="100000"/>
              </a:lnSpc>
            </a:pPr>
            <a:r>
              <a:rPr lang="en-US" sz="2400" b="1" spc="-1" dirty="0">
                <a:solidFill>
                  <a:srgbClr val="FFFFFF"/>
                </a:solidFill>
                <a:uFill>
                  <a:solidFill>
                    <a:srgbClr val="FFFFFF"/>
                  </a:solidFill>
                </a:uFill>
                <a:latin typeface="Times New Roman"/>
                <a:ea typeface="DejaVu Sans"/>
              </a:rPr>
              <a:t>Presenter: </a:t>
            </a:r>
            <a:r>
              <a:rPr lang="en-US" sz="2400" b="1" spc="-1" dirty="0" smtClean="0">
                <a:solidFill>
                  <a:srgbClr val="FFFFFF"/>
                </a:solidFill>
                <a:uFill>
                  <a:solidFill>
                    <a:srgbClr val="FFFFFF"/>
                  </a:solidFill>
                </a:uFill>
                <a:latin typeface="Times New Roman"/>
                <a:ea typeface="DejaVu Sans"/>
              </a:rPr>
              <a:t>Võ Anh Tuấn</a:t>
            </a:r>
            <a:endParaRPr lang="en-US" sz="2400" b="1" spc="-1" dirty="0">
              <a:solidFill>
                <a:srgbClr val="FFFFFF"/>
              </a:solidFill>
              <a:uFill>
                <a:solidFill>
                  <a:srgbClr val="FFFFFF"/>
                </a:solidFill>
              </a:uFill>
              <a:latin typeface="Times New Roman"/>
              <a:ea typeface="DejaVu Sans"/>
            </a:endParaRPr>
          </a:p>
          <a:p>
            <a:pPr>
              <a:lnSpc>
                <a:spcPct val="100000"/>
              </a:lnSpc>
            </a:pPr>
            <a:r>
              <a:rPr lang="en-US" sz="2400" b="1" spc="-1" dirty="0">
                <a:solidFill>
                  <a:srgbClr val="FFFFFF"/>
                </a:solidFill>
                <a:uFill>
                  <a:solidFill>
                    <a:srgbClr val="FFFFFF"/>
                  </a:solidFill>
                </a:uFill>
                <a:latin typeface="Times New Roman"/>
                <a:ea typeface="DejaVu Sans"/>
              </a:rPr>
              <a:t>Mentor: </a:t>
            </a:r>
            <a:r>
              <a:rPr lang="en-US" sz="2400" b="1" spc="-1" dirty="0" err="1">
                <a:solidFill>
                  <a:srgbClr val="FFFFFF"/>
                </a:solidFill>
                <a:uFill>
                  <a:solidFill>
                    <a:srgbClr val="FFFFFF"/>
                  </a:solidFill>
                </a:uFill>
                <a:latin typeface="Times New Roman"/>
                <a:ea typeface="DejaVu Sans"/>
              </a:rPr>
              <a:t>Võ</a:t>
            </a:r>
            <a:r>
              <a:rPr lang="en-US" sz="2400" b="1" spc="-1" dirty="0">
                <a:solidFill>
                  <a:srgbClr val="FFFFFF"/>
                </a:solidFill>
                <a:uFill>
                  <a:solidFill>
                    <a:srgbClr val="FFFFFF"/>
                  </a:solidFill>
                </a:uFill>
                <a:latin typeface="Times New Roman"/>
                <a:ea typeface="DejaVu Sans"/>
              </a:rPr>
              <a:t> </a:t>
            </a:r>
            <a:r>
              <a:rPr lang="en-US" sz="2400" b="1" spc="-1" dirty="0" err="1">
                <a:solidFill>
                  <a:srgbClr val="FFFFFF"/>
                </a:solidFill>
                <a:uFill>
                  <a:solidFill>
                    <a:srgbClr val="FFFFFF"/>
                  </a:solidFill>
                </a:uFill>
                <a:latin typeface="Times New Roman"/>
                <a:ea typeface="DejaVu Sans"/>
              </a:rPr>
              <a:t>Tiến</a:t>
            </a:r>
            <a:r>
              <a:rPr lang="en-US" sz="2400" b="1" spc="-1" dirty="0">
                <a:solidFill>
                  <a:srgbClr val="FFFFFF"/>
                </a:solidFill>
                <a:uFill>
                  <a:solidFill>
                    <a:srgbClr val="FFFFFF"/>
                  </a:solidFill>
                </a:uFill>
                <a:latin typeface="Times New Roman"/>
                <a:ea typeface="DejaVu Sans"/>
              </a:rPr>
              <a:t> </a:t>
            </a:r>
            <a:r>
              <a:rPr lang="en-US" sz="2400" b="1" spc="-1" dirty="0" err="1">
                <a:solidFill>
                  <a:srgbClr val="FFFFFF"/>
                </a:solidFill>
                <a:uFill>
                  <a:solidFill>
                    <a:srgbClr val="FFFFFF"/>
                  </a:solidFill>
                </a:uFill>
                <a:latin typeface="Times New Roman"/>
                <a:ea typeface="DejaVu Sans"/>
              </a:rPr>
              <a:t>Dũng</a:t>
            </a:r>
            <a:r>
              <a:rPr lang="en-US" sz="2400" b="1" spc="-1" dirty="0">
                <a:solidFill>
                  <a:srgbClr val="FFFFFF"/>
                </a:solidFill>
                <a:uFill>
                  <a:solidFill>
                    <a:srgbClr val="FFFFFF"/>
                  </a:solidFill>
                </a:uFill>
                <a:latin typeface="Times New Roman"/>
                <a:ea typeface="DejaVu Sans"/>
              </a:rPr>
              <a:t>                                                                                             </a:t>
            </a:r>
          </a:p>
          <a:p>
            <a:pPr algn="ctr">
              <a:lnSpc>
                <a:spcPct val="100000"/>
              </a:lnSpc>
            </a:pPr>
            <a:endParaRPr lang="en-US" sz="2400" b="1" spc="-1" dirty="0">
              <a:solidFill>
                <a:srgbClr val="FFFFFF"/>
              </a:solidFill>
              <a:uFill>
                <a:solidFill>
                  <a:srgbClr val="FFFFFF"/>
                </a:solidFill>
              </a:uFill>
              <a:latin typeface="Times New Roman"/>
              <a:ea typeface="DejaVu Sans"/>
            </a:endParaRPr>
          </a:p>
        </p:txBody>
      </p:sp>
    </p:spTree>
    <p:extLst>
      <p:ext uri="{BB962C8B-B14F-4D97-AF65-F5344CB8AC3E}">
        <p14:creationId xmlns:p14="http://schemas.microsoft.com/office/powerpoint/2010/main" val="2389108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Spring Framework for Beginners - DZone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60230" cy="636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36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27394" y="323272"/>
            <a:ext cx="7632329" cy="6059055"/>
          </a:xfrm>
          <a:prstGeom prst="rect">
            <a:avLst/>
          </a:prstGeom>
        </p:spPr>
      </p:pic>
    </p:spTree>
    <p:extLst>
      <p:ext uri="{BB962C8B-B14F-4D97-AF65-F5344CB8AC3E}">
        <p14:creationId xmlns:p14="http://schemas.microsoft.com/office/powerpoint/2010/main" val="3157046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eactJS là gì? Những điều có thể bạn chưa biết về React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2342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71775" y="157162"/>
            <a:ext cx="6648450" cy="6543675"/>
          </a:xfrm>
          <a:prstGeom prst="rect">
            <a:avLst/>
          </a:prstGeom>
        </p:spPr>
      </p:pic>
    </p:spTree>
    <p:extLst>
      <p:ext uri="{BB962C8B-B14F-4D97-AF65-F5344CB8AC3E}">
        <p14:creationId xmlns:p14="http://schemas.microsoft.com/office/powerpoint/2010/main" val="1306433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743700"/>
          </a:xfrm>
          <a:prstGeom prst="rect">
            <a:avLst/>
          </a:prstGeom>
        </p:spPr>
      </p:pic>
    </p:spTree>
    <p:extLst>
      <p:ext uri="{BB962C8B-B14F-4D97-AF65-F5344CB8AC3E}">
        <p14:creationId xmlns:p14="http://schemas.microsoft.com/office/powerpoint/2010/main" val="3183197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ReactJS - Ngôn Ngữ Lập Trình Có Mức Lương Cao Hiện Nay - Top Bài Viết -  Top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73" y="0"/>
            <a:ext cx="11634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67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FDDB78-2954-44FD-A8C1-C709DD153A95}"/>
              </a:ext>
            </a:extLst>
          </p:cNvPr>
          <p:cNvSpPr>
            <a:spLocks noGrp="1"/>
          </p:cNvSpPr>
          <p:nvPr>
            <p:ph type="title"/>
          </p:nvPr>
        </p:nvSpPr>
        <p:spPr>
          <a:xfrm>
            <a:off x="838200" y="365125"/>
            <a:ext cx="10515600" cy="1325563"/>
          </a:xfrm>
        </p:spPr>
        <p:txBody>
          <a:bodyPr/>
          <a:lstStyle/>
          <a:p>
            <a:endParaRPr lang="en-BS" dirty="0"/>
          </a:p>
        </p:txBody>
      </p:sp>
      <p:sp>
        <p:nvSpPr>
          <p:cNvPr id="4" name="CustomShape 1"/>
          <p:cNvSpPr/>
          <p:nvPr/>
        </p:nvSpPr>
        <p:spPr>
          <a:xfrm>
            <a:off x="838080" y="365040"/>
            <a:ext cx="10513440" cy="132336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571680" indent="-569520">
              <a:lnSpc>
                <a:spcPct val="100000"/>
              </a:lnSpc>
              <a:buClr>
                <a:srgbClr val="FFFFFF"/>
              </a:buClr>
              <a:buFont typeface="Wingdings" charset="2"/>
              <a:buChar char=""/>
            </a:pPr>
            <a:r>
              <a:rPr lang="en-US" sz="3200" b="1" spc="-1" dirty="0" err="1">
                <a:solidFill>
                  <a:srgbClr val="FFFFFF"/>
                </a:solidFill>
                <a:uFill>
                  <a:solidFill>
                    <a:srgbClr val="FFFFFF"/>
                  </a:solidFill>
                </a:uFill>
                <a:latin typeface="Times New Roman"/>
              </a:rPr>
              <a:t>Softskill</a:t>
            </a:r>
            <a:endParaRPr lang="en-US" sz="1800" b="0" strike="noStrike" spc="-1" dirty="0">
              <a:solidFill>
                <a:srgbClr val="000000"/>
              </a:solidFill>
              <a:uFill>
                <a:solidFill>
                  <a:srgbClr val="FFFFFF"/>
                </a:solidFill>
              </a:uFill>
              <a:latin typeface="Arial"/>
            </a:endParaRPr>
          </a:p>
        </p:txBody>
      </p:sp>
      <p:sp>
        <p:nvSpPr>
          <p:cNvPr id="5" name="CustomShape 2"/>
          <p:cNvSpPr/>
          <p:nvPr/>
        </p:nvSpPr>
        <p:spPr>
          <a:xfrm>
            <a:off x="838080" y="168840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7910" indent="-285750">
              <a:lnSpc>
                <a:spcPct val="150000"/>
              </a:lnSpc>
              <a:buClr>
                <a:srgbClr val="4472C4"/>
              </a:buClr>
              <a:buFont typeface="Wingdings" panose="05000000000000000000" pitchFamily="2" charset="2"/>
              <a:buChar char="v"/>
            </a:pPr>
            <a:r>
              <a:rPr lang="en-US" sz="2800" spc="-1" dirty="0">
                <a:solidFill>
                  <a:srgbClr val="000000"/>
                </a:solidFill>
                <a:uFill>
                  <a:solidFill>
                    <a:srgbClr val="FFFFFF"/>
                  </a:solidFill>
                </a:uFill>
                <a:latin typeface="Times New Roman" panose="02020603050405020304" pitchFamily="18" charset="0"/>
                <a:cs typeface="Times New Roman" panose="02020603050405020304" pitchFamily="18" charset="0"/>
              </a:rPr>
              <a:t>Analyze and solve </a:t>
            </a:r>
            <a:r>
              <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problems</a:t>
            </a:r>
          </a:p>
          <a:p>
            <a:pPr marL="287910" indent="-285750">
              <a:lnSpc>
                <a:spcPct val="150000"/>
              </a:lnSpc>
              <a:buClr>
                <a:srgbClr val="4472C4"/>
              </a:buClr>
              <a:buFont typeface="Wingdings" panose="05000000000000000000" pitchFamily="2" charset="2"/>
              <a:buChar char="v"/>
            </a:pPr>
            <a:r>
              <a:rPr lang="en-US" sz="2800" strike="noStrike"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Team work</a:t>
            </a:r>
          </a:p>
          <a:p>
            <a:pPr marL="287910" indent="-285750">
              <a:lnSpc>
                <a:spcPct val="150000"/>
              </a:lnSpc>
              <a:buClr>
                <a:srgbClr val="4472C4"/>
              </a:buClr>
              <a:buFont typeface="Wingdings" panose="05000000000000000000" pitchFamily="2" charset="2"/>
              <a:buChar char="v"/>
            </a:pPr>
            <a:r>
              <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Creative</a:t>
            </a:r>
          </a:p>
          <a:p>
            <a:pPr marL="287910" indent="-285750">
              <a:lnSpc>
                <a:spcPct val="150000"/>
              </a:lnSpc>
              <a:buClr>
                <a:srgbClr val="4472C4"/>
              </a:buClr>
              <a:buFont typeface="Wingdings" panose="05000000000000000000" pitchFamily="2" charset="2"/>
              <a:buChar char="v"/>
            </a:pPr>
            <a:r>
              <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Communication </a:t>
            </a:r>
            <a:r>
              <a:rPr lang="en-US" sz="2800" spc="-1" dirty="0">
                <a:solidFill>
                  <a:srgbClr val="000000"/>
                </a:solidFill>
                <a:uFill>
                  <a:solidFill>
                    <a:srgbClr val="FFFFFF"/>
                  </a:solidFill>
                </a:uFill>
                <a:latin typeface="Times New Roman" panose="02020603050405020304" pitchFamily="18" charset="0"/>
                <a:cs typeface="Times New Roman" panose="02020603050405020304" pitchFamily="18" charset="0"/>
              </a:rPr>
              <a:t>skill</a:t>
            </a:r>
            <a:endParaRPr lang="en-US" sz="280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6" name="CustomShape 3"/>
          <p:cNvSpPr/>
          <p:nvPr/>
        </p:nvSpPr>
        <p:spPr>
          <a:xfrm>
            <a:off x="838080" y="6356520"/>
            <a:ext cx="10513440" cy="36288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2800" b="0" strike="noStrike" spc="-1">
                <a:solidFill>
                  <a:srgbClr val="FFFFFF"/>
                </a:solidFill>
                <a:uFill>
                  <a:solidFill>
                    <a:srgbClr val="FFFFFF"/>
                  </a:solidFill>
                </a:uFill>
                <a:latin typeface="Times New Roman"/>
                <a:ea typeface="DejaVu Sans"/>
              </a:rPr>
              <a:t>2</a:t>
            </a:r>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61045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FDDB78-2954-44FD-A8C1-C709DD153A95}"/>
              </a:ext>
            </a:extLst>
          </p:cNvPr>
          <p:cNvSpPr>
            <a:spLocks noGrp="1"/>
          </p:cNvSpPr>
          <p:nvPr>
            <p:ph type="title"/>
          </p:nvPr>
        </p:nvSpPr>
        <p:spPr>
          <a:xfrm>
            <a:off x="838200" y="365125"/>
            <a:ext cx="10515600" cy="1325563"/>
          </a:xfrm>
        </p:spPr>
        <p:txBody>
          <a:bodyPr/>
          <a:lstStyle/>
          <a:p>
            <a:endParaRPr lang="en-BS" dirty="0"/>
          </a:p>
        </p:txBody>
      </p:sp>
      <p:sp>
        <p:nvSpPr>
          <p:cNvPr id="4" name="CustomShape 1"/>
          <p:cNvSpPr/>
          <p:nvPr/>
        </p:nvSpPr>
        <p:spPr>
          <a:xfrm>
            <a:off x="838080" y="365040"/>
            <a:ext cx="10513440" cy="132336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571680" indent="-569520">
              <a:lnSpc>
                <a:spcPct val="100000"/>
              </a:lnSpc>
              <a:buClr>
                <a:srgbClr val="FFFFFF"/>
              </a:buClr>
              <a:buFont typeface="Wingdings" charset="2"/>
              <a:buChar char=""/>
            </a:pPr>
            <a:r>
              <a:rPr lang="en-US" sz="3200" b="1" spc="-1" dirty="0" smtClean="0">
                <a:solidFill>
                  <a:srgbClr val="FFFFFF"/>
                </a:solidFill>
                <a:uFill>
                  <a:solidFill>
                    <a:srgbClr val="FFFFFF"/>
                  </a:solidFill>
                </a:uFill>
                <a:latin typeface="Times New Roman"/>
              </a:rPr>
              <a:t>Experience </a:t>
            </a:r>
            <a:r>
              <a:rPr lang="en-US" sz="3200" b="1" spc="-1" dirty="0">
                <a:solidFill>
                  <a:srgbClr val="FFFFFF"/>
                </a:solidFill>
                <a:uFill>
                  <a:solidFill>
                    <a:srgbClr val="FFFFFF"/>
                  </a:solidFill>
                </a:uFill>
                <a:latin typeface="Times New Roman"/>
              </a:rPr>
              <a:t>after </a:t>
            </a:r>
            <a:r>
              <a:rPr lang="en-US" sz="3200" b="1" spc="-1" dirty="0" err="1">
                <a:solidFill>
                  <a:srgbClr val="FFFFFF"/>
                </a:solidFill>
                <a:uFill>
                  <a:solidFill>
                    <a:srgbClr val="FFFFFF"/>
                  </a:solidFill>
                </a:uFill>
                <a:latin typeface="Times New Roman"/>
              </a:rPr>
              <a:t>practise</a:t>
            </a:r>
            <a:endParaRPr lang="en-US" sz="1800" b="0" strike="noStrike" spc="-1" dirty="0">
              <a:solidFill>
                <a:srgbClr val="000000"/>
              </a:solidFill>
              <a:uFill>
                <a:solidFill>
                  <a:srgbClr val="FFFFFF"/>
                </a:solidFill>
              </a:uFill>
              <a:latin typeface="Arial"/>
            </a:endParaRPr>
          </a:p>
        </p:txBody>
      </p:sp>
      <p:sp>
        <p:nvSpPr>
          <p:cNvPr id="5" name="CustomShape 2"/>
          <p:cNvSpPr/>
          <p:nvPr/>
        </p:nvSpPr>
        <p:spPr>
          <a:xfrm>
            <a:off x="838080" y="168840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360" indent="-457200">
              <a:lnSpc>
                <a:spcPct val="150000"/>
              </a:lnSpc>
              <a:buClr>
                <a:srgbClr val="4472C4"/>
              </a:buClr>
              <a:buFont typeface="Wingdings" panose="05000000000000000000" pitchFamily="2" charset="2"/>
              <a:buChar char="v"/>
            </a:pPr>
            <a:r>
              <a:rPr lang="en-US" sz="2800" spc="-1" dirty="0">
                <a:solidFill>
                  <a:srgbClr val="000000"/>
                </a:solidFill>
                <a:uFill>
                  <a:solidFill>
                    <a:srgbClr val="FFFFFF"/>
                  </a:solidFill>
                </a:uFill>
                <a:latin typeface="Times New Roman" panose="02020603050405020304" pitchFamily="18" charset="0"/>
                <a:cs typeface="Times New Roman" panose="02020603050405020304" pitchFamily="18" charset="0"/>
              </a:rPr>
              <a:t>U</a:t>
            </a:r>
            <a:r>
              <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nderstand technology</a:t>
            </a:r>
          </a:p>
          <a:p>
            <a:pPr marL="459360" indent="-457200">
              <a:lnSpc>
                <a:spcPct val="150000"/>
              </a:lnSpc>
              <a:buClr>
                <a:srgbClr val="4472C4"/>
              </a:buClr>
              <a:buFont typeface="Wingdings" panose="05000000000000000000" pitchFamily="2" charset="2"/>
              <a:buChar char="v"/>
            </a:pPr>
            <a:r>
              <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Know </a:t>
            </a:r>
            <a:r>
              <a:rPr lang="en-US" sz="2800" spc="-1" dirty="0">
                <a:solidFill>
                  <a:srgbClr val="000000"/>
                </a:solidFill>
                <a:uFill>
                  <a:solidFill>
                    <a:srgbClr val="FFFFFF"/>
                  </a:solidFill>
                </a:uFill>
                <a:latin typeface="Times New Roman" panose="02020603050405020304" pitchFamily="18" charset="0"/>
                <a:cs typeface="Times New Roman" panose="02020603050405020304" pitchFamily="18" charset="0"/>
              </a:rPr>
              <a:t>how to manage </a:t>
            </a:r>
            <a:r>
              <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time</a:t>
            </a:r>
          </a:p>
          <a:p>
            <a:pPr marL="459360" indent="-457200">
              <a:lnSpc>
                <a:spcPct val="150000"/>
              </a:lnSpc>
              <a:buClr>
                <a:srgbClr val="4472C4"/>
              </a:buClr>
              <a:buFont typeface="Wingdings" panose="05000000000000000000" pitchFamily="2" charset="2"/>
              <a:buChar char="v"/>
            </a:pPr>
            <a:r>
              <a:rPr lang="en-US" sz="2800" spc="-1" dirty="0">
                <a:solidFill>
                  <a:srgbClr val="000000"/>
                </a:solidFill>
                <a:uFill>
                  <a:solidFill>
                    <a:srgbClr val="FFFFFF"/>
                  </a:solidFill>
                </a:uFill>
                <a:latin typeface="Times New Roman" panose="02020603050405020304" pitchFamily="18" charset="0"/>
                <a:cs typeface="Times New Roman" panose="02020603050405020304" pitchFamily="18" charset="0"/>
              </a:rPr>
              <a:t>Good reading </a:t>
            </a:r>
            <a:r>
              <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skills</a:t>
            </a:r>
          </a:p>
          <a:p>
            <a:pPr marL="459360" indent="-457200">
              <a:lnSpc>
                <a:spcPct val="150000"/>
              </a:lnSpc>
              <a:buClr>
                <a:srgbClr val="4472C4"/>
              </a:buClr>
              <a:buFont typeface="Wingdings" panose="05000000000000000000" pitchFamily="2" charset="2"/>
              <a:buChar char="v"/>
            </a:pPr>
            <a:r>
              <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Raise </a:t>
            </a:r>
            <a:r>
              <a:rPr lang="en-US" sz="2800" spc="-1" dirty="0">
                <a:solidFill>
                  <a:srgbClr val="000000"/>
                </a:solidFill>
                <a:uFill>
                  <a:solidFill>
                    <a:srgbClr val="FFFFFF"/>
                  </a:solidFill>
                </a:uFill>
                <a:latin typeface="Times New Roman" panose="02020603050405020304" pitchFamily="18" charset="0"/>
                <a:cs typeface="Times New Roman" panose="02020603050405020304" pitchFamily="18" charset="0"/>
              </a:rPr>
              <a:t>the level of </a:t>
            </a:r>
            <a:r>
              <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rPr>
              <a:t>English</a:t>
            </a:r>
          </a:p>
          <a:p>
            <a:pPr marL="459360" indent="-457200">
              <a:lnSpc>
                <a:spcPct val="150000"/>
              </a:lnSpc>
              <a:buClr>
                <a:srgbClr val="4472C4"/>
              </a:buClr>
              <a:buFont typeface="Wingdings" panose="05000000000000000000" pitchFamily="2" charset="2"/>
              <a:buChar char="v"/>
            </a:pPr>
            <a:r>
              <a:rPr lang="en-US" sz="2800" spc="-1" dirty="0">
                <a:solidFill>
                  <a:srgbClr val="000000"/>
                </a:solidFill>
                <a:uFill>
                  <a:solidFill>
                    <a:srgbClr val="FFFFFF"/>
                  </a:solidFill>
                </a:uFill>
                <a:latin typeface="Times New Roman" panose="02020603050405020304" pitchFamily="18" charset="0"/>
                <a:cs typeface="Times New Roman" panose="02020603050405020304" pitchFamily="18" charset="0"/>
              </a:rPr>
              <a:t>Learning with practice</a:t>
            </a:r>
            <a:endParaRPr lang="en-US" sz="28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59360" indent="-457200">
              <a:lnSpc>
                <a:spcPct val="150000"/>
              </a:lnSpc>
              <a:buClr>
                <a:srgbClr val="4472C4"/>
              </a:buClr>
              <a:buFont typeface="Wingdings" panose="05000000000000000000" pitchFamily="2" charset="2"/>
              <a:buChar char="q"/>
            </a:pPr>
            <a:endParaRPr lang="en-US" sz="180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6" name="CustomShape 3"/>
          <p:cNvSpPr/>
          <p:nvPr/>
        </p:nvSpPr>
        <p:spPr>
          <a:xfrm>
            <a:off x="838080" y="6356520"/>
            <a:ext cx="10513440" cy="36288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2800" b="0" strike="noStrike" spc="-1">
                <a:solidFill>
                  <a:srgbClr val="FFFFFF"/>
                </a:solidFill>
                <a:uFill>
                  <a:solidFill>
                    <a:srgbClr val="FFFFFF"/>
                  </a:solidFill>
                </a:uFill>
                <a:latin typeface="Times New Roman"/>
                <a:ea typeface="DejaVu Sans"/>
              </a:rPr>
              <a:t>2</a:t>
            </a:r>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66909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52725" y="95250"/>
            <a:ext cx="6686550" cy="6667500"/>
          </a:xfrm>
          <a:prstGeom prst="rect">
            <a:avLst/>
          </a:prstGeom>
        </p:spPr>
      </p:pic>
    </p:spTree>
    <p:extLst>
      <p:ext uri="{BB962C8B-B14F-4D97-AF65-F5344CB8AC3E}">
        <p14:creationId xmlns:p14="http://schemas.microsoft.com/office/powerpoint/2010/main" val="2532045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4" name="Picture 6" descr="Tổng hợp ảnh động GIF Thank for watc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7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744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838080" y="365040"/>
            <a:ext cx="10513440" cy="132336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571680" indent="-569520">
              <a:lnSpc>
                <a:spcPct val="100000"/>
              </a:lnSpc>
              <a:buClr>
                <a:srgbClr val="FFFFFF"/>
              </a:buClr>
              <a:buFont typeface="Wingdings" charset="2"/>
              <a:buChar char=""/>
            </a:pPr>
            <a:r>
              <a:rPr lang="en-US" sz="3200" b="1" spc="-1" dirty="0">
                <a:solidFill>
                  <a:srgbClr val="FFFFFF"/>
                </a:solidFill>
                <a:uFill>
                  <a:solidFill>
                    <a:srgbClr val="FFFFFF"/>
                  </a:solidFill>
                </a:uFill>
                <a:latin typeface="Times New Roman"/>
              </a:rPr>
              <a:t>Content</a:t>
            </a:r>
            <a:endParaRPr lang="en-US" sz="1800" b="0" strike="noStrike" spc="-1" dirty="0">
              <a:solidFill>
                <a:srgbClr val="000000"/>
              </a:solidFill>
              <a:uFill>
                <a:solidFill>
                  <a:srgbClr val="FFFFFF"/>
                </a:solidFill>
              </a:uFill>
              <a:latin typeface="Arial"/>
            </a:endParaRPr>
          </a:p>
        </p:txBody>
      </p:sp>
      <p:sp>
        <p:nvSpPr>
          <p:cNvPr id="117" name="CustomShape 2"/>
          <p:cNvSpPr/>
          <p:nvPr/>
        </p:nvSpPr>
        <p:spPr>
          <a:xfrm>
            <a:off x="838080" y="168840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360" indent="-457200">
              <a:lnSpc>
                <a:spcPct val="150000"/>
              </a:lnSpc>
              <a:buClr>
                <a:srgbClr val="4472C4"/>
              </a:buClr>
              <a:buFont typeface="Wingdings" panose="05000000000000000000" pitchFamily="2" charset="2"/>
              <a:buChar char="q"/>
            </a:pPr>
            <a:r>
              <a:rPr lang="en-US" sz="32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Introduction to</a:t>
            </a:r>
            <a:r>
              <a:rPr lang="en-US" sz="3200" b="0" strike="noStrike"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Java </a:t>
            </a:r>
          </a:p>
          <a:p>
            <a:pPr marL="459360" indent="-457200">
              <a:lnSpc>
                <a:spcPct val="150000"/>
              </a:lnSpc>
              <a:buClr>
                <a:srgbClr val="4472C4"/>
              </a:buClr>
              <a:buFont typeface="Wingdings" panose="05000000000000000000" pitchFamily="2" charset="2"/>
              <a:buChar char="q"/>
            </a:pPr>
            <a:r>
              <a:rPr lang="en-US" sz="3200" b="0" strike="noStrike"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Spring Framework</a:t>
            </a:r>
            <a:endParaRPr lang="en-US" sz="3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59360" indent="-457200">
              <a:lnSpc>
                <a:spcPct val="150000"/>
              </a:lnSpc>
              <a:buClr>
                <a:srgbClr val="4472C4"/>
              </a:buClr>
              <a:buFont typeface="Wingdings" panose="05000000000000000000" pitchFamily="2" charset="2"/>
              <a:buChar char="q"/>
            </a:pPr>
            <a:r>
              <a:rPr lang="en-US" sz="3200" b="0" strike="noStrike"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Introduction to </a:t>
            </a:r>
            <a:r>
              <a:rPr lang="en-US" sz="3200" b="0" strike="noStrike" spc="-1" dirty="0" err="1" smtClean="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ReactJS</a:t>
            </a:r>
            <a:endParaRPr lang="en-US" sz="3200" b="0" strike="noStrike" spc="-1" dirty="0" smtClean="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endParaRPr>
          </a:p>
          <a:p>
            <a:pPr marL="459360" indent="-457200">
              <a:lnSpc>
                <a:spcPct val="150000"/>
              </a:lnSpc>
              <a:buClr>
                <a:srgbClr val="4472C4"/>
              </a:buClr>
              <a:buFont typeface="Wingdings" panose="05000000000000000000" pitchFamily="2" charset="2"/>
              <a:buChar char="q"/>
            </a:pPr>
            <a:r>
              <a:rPr lang="en-US" sz="3200" spc="-1" dirty="0" err="1" smtClean="0">
                <a:solidFill>
                  <a:srgbClr val="000000"/>
                </a:solidFill>
                <a:uFill>
                  <a:solidFill>
                    <a:srgbClr val="FFFFFF"/>
                  </a:solidFill>
                </a:uFill>
                <a:latin typeface="Times New Roman" panose="02020603050405020304" pitchFamily="18" charset="0"/>
                <a:cs typeface="Times New Roman" panose="02020603050405020304" pitchFamily="18" charset="0"/>
              </a:rPr>
              <a:t>Softskill</a:t>
            </a:r>
            <a:endParaRPr lang="en-US" sz="3200" spc="-1" dirty="0" smtClean="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59360" indent="-457200">
              <a:lnSpc>
                <a:spcPct val="150000"/>
              </a:lnSpc>
              <a:buClr>
                <a:srgbClr val="4472C4"/>
              </a:buClr>
              <a:buFont typeface="Wingdings" panose="05000000000000000000" pitchFamily="2" charset="2"/>
              <a:buChar char="q"/>
            </a:pPr>
            <a:r>
              <a:rPr lang="en-US" sz="3200" spc="-1" dirty="0">
                <a:solidFill>
                  <a:srgbClr val="000000"/>
                </a:solidFill>
                <a:uFill>
                  <a:solidFill>
                    <a:srgbClr val="FFFFFF"/>
                  </a:solidFill>
                </a:uFill>
                <a:latin typeface="Times New Roman" panose="02020603050405020304" pitchFamily="18" charset="0"/>
                <a:cs typeface="Times New Roman" panose="02020603050405020304" pitchFamily="18" charset="0"/>
              </a:rPr>
              <a:t> Experience after </a:t>
            </a:r>
            <a:r>
              <a:rPr lang="en-US" sz="3200" spc="-1">
                <a:solidFill>
                  <a:srgbClr val="000000"/>
                </a:solidFill>
                <a:uFill>
                  <a:solidFill>
                    <a:srgbClr val="FFFFFF"/>
                  </a:solidFill>
                </a:uFill>
                <a:latin typeface="Times New Roman" panose="02020603050405020304" pitchFamily="18" charset="0"/>
                <a:cs typeface="Times New Roman" panose="02020603050405020304" pitchFamily="18" charset="0"/>
              </a:rPr>
              <a:t>practise</a:t>
            </a:r>
            <a:endParaRPr lang="en-US" sz="3200" b="0" strike="noStrike" spc="-1" dirty="0" smtClean="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59360" indent="-457200">
              <a:lnSpc>
                <a:spcPct val="150000"/>
              </a:lnSpc>
              <a:buClr>
                <a:srgbClr val="4472C4"/>
              </a:buClr>
              <a:buFont typeface="Wingdings" panose="05000000000000000000" pitchFamily="2" charset="2"/>
              <a:buChar char="q"/>
            </a:pPr>
            <a:r>
              <a:rPr lang="en-US" sz="3200" b="0" strike="noStrike" spc="-1" dirty="0" smtClean="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Demo </a:t>
            </a:r>
            <a:r>
              <a:rPr lang="en-US" sz="2800" b="0" strike="noStrike" spc="-1" dirty="0">
                <a:solidFill>
                  <a:srgbClr val="000000"/>
                </a:solidFill>
                <a:uFill>
                  <a:solidFill>
                    <a:srgbClr val="FFFFFF"/>
                  </a:solidFill>
                </a:uFill>
                <a:latin typeface="Calibri"/>
                <a:ea typeface="DejaVu Sans"/>
              </a:rPr>
              <a:t>	</a:t>
            </a:r>
            <a:endParaRPr lang="en-US" sz="2800" b="0" strike="noStrike" spc="-1" dirty="0" smtClean="0">
              <a:solidFill>
                <a:srgbClr val="000000"/>
              </a:solidFill>
              <a:uFill>
                <a:solidFill>
                  <a:srgbClr val="FFFFFF"/>
                </a:solidFill>
              </a:uFill>
              <a:latin typeface="Calibri"/>
              <a:ea typeface="DejaVu Sans"/>
            </a:endParaRPr>
          </a:p>
          <a:p>
            <a:pPr marL="2160">
              <a:lnSpc>
                <a:spcPct val="150000"/>
              </a:lnSpc>
              <a:buClr>
                <a:srgbClr val="4472C4"/>
              </a:buClr>
            </a:pPr>
            <a:endParaRPr lang="en-US" sz="180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118" name="CustomShape 3"/>
          <p:cNvSpPr/>
          <p:nvPr/>
        </p:nvSpPr>
        <p:spPr>
          <a:xfrm>
            <a:off x="838080" y="6356520"/>
            <a:ext cx="10513440" cy="36288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2800" b="0" strike="noStrike" spc="-1">
                <a:solidFill>
                  <a:srgbClr val="FFFFFF"/>
                </a:solidFill>
                <a:uFill>
                  <a:solidFill>
                    <a:srgbClr val="FFFFFF"/>
                  </a:solidFill>
                </a:uFill>
                <a:latin typeface="Times New Roman"/>
                <a:ea typeface="DejaVu Sans"/>
              </a:rPr>
              <a:t>2</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19" name="CustomShape 1"/>
          <p:cNvSpPr/>
          <p:nvPr/>
        </p:nvSpPr>
        <p:spPr>
          <a:xfrm>
            <a:off x="2533650" y="2754540"/>
            <a:ext cx="6749001" cy="134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6000" b="1" strike="noStrike" spc="-1" dirty="0">
                <a:solidFill>
                  <a:srgbClr val="FFFFFF"/>
                </a:solidFill>
                <a:uFill>
                  <a:solidFill>
                    <a:srgbClr val="FFFFFF"/>
                  </a:solidFill>
                </a:uFill>
                <a:latin typeface="Times New Roman"/>
                <a:ea typeface="DejaVu Sans"/>
              </a:rPr>
              <a:t>INTRODUCTION TO JAVA </a:t>
            </a:r>
            <a:endParaRPr lang="en-US" sz="1800" b="1" strike="noStrike" spc="-1" dirty="0">
              <a:solidFill>
                <a:srgbClr val="000000"/>
              </a:solidFill>
              <a:uFill>
                <a:solidFill>
                  <a:srgbClr val="FFFFFF"/>
                </a:solidFill>
              </a:uFill>
              <a:latin typeface="Arial"/>
            </a:endParaRPr>
          </a:p>
          <a:p>
            <a:pPr algn="ctr">
              <a:lnSpc>
                <a:spcPct val="100000"/>
              </a:lnSpc>
            </a:pPr>
            <a:endParaRPr lang="en-US" sz="1800" b="1" strike="noStrike" spc="-1" dirty="0">
              <a:solidFill>
                <a:srgbClr val="000000"/>
              </a:solidFill>
              <a:uFill>
                <a:solidFill>
                  <a:srgbClr val="FFFFFF"/>
                </a:solidFill>
              </a:uFill>
              <a:latin typeface="Arial"/>
            </a:endParaRPr>
          </a:p>
        </p:txBody>
      </p:sp>
      <p:sp>
        <p:nvSpPr>
          <p:cNvPr id="120" name="CustomShape 2"/>
          <p:cNvSpPr/>
          <p:nvPr/>
        </p:nvSpPr>
        <p:spPr>
          <a:xfrm>
            <a:off x="8610480" y="6356520"/>
            <a:ext cx="27410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47E61A6-7210-474C-98A7-6324F4BCEBEB}" type="slidenum">
              <a:rPr lang="en-US" sz="1200" b="0" strike="noStrike" spc="-1">
                <a:solidFill>
                  <a:srgbClr val="8B8B8B"/>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838080" y="365040"/>
            <a:ext cx="10513440" cy="132336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571680" indent="-569520">
              <a:lnSpc>
                <a:spcPct val="100000"/>
              </a:lnSpc>
              <a:buClr>
                <a:srgbClr val="FFFFFF"/>
              </a:buClr>
              <a:buFont typeface="Wingdings" charset="2"/>
              <a:buChar char=""/>
            </a:pPr>
            <a:r>
              <a:rPr lang="en-US" sz="3200" b="1" spc="-1" dirty="0" smtClean="0">
                <a:solidFill>
                  <a:srgbClr val="FFFFFF"/>
                </a:solidFill>
                <a:uFill>
                  <a:solidFill>
                    <a:srgbClr val="FFFFFF"/>
                  </a:solidFill>
                </a:uFill>
                <a:latin typeface="Times New Roman"/>
              </a:rPr>
              <a:t>What is Java</a:t>
            </a:r>
            <a:endParaRPr lang="en-US" sz="1800" b="0" strike="noStrike" spc="-1" dirty="0">
              <a:solidFill>
                <a:srgbClr val="000000"/>
              </a:solidFill>
              <a:uFill>
                <a:solidFill>
                  <a:srgbClr val="FFFFFF"/>
                </a:solidFill>
              </a:uFill>
              <a:latin typeface="Arial"/>
            </a:endParaRPr>
          </a:p>
        </p:txBody>
      </p:sp>
      <p:sp>
        <p:nvSpPr>
          <p:cNvPr id="8" name="CustomShape 2"/>
          <p:cNvSpPr/>
          <p:nvPr/>
        </p:nvSpPr>
        <p:spPr>
          <a:xfrm>
            <a:off x="838080" y="168840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360" indent="-457200">
              <a:lnSpc>
                <a:spcPct val="150000"/>
              </a:lnSpc>
              <a:buClr>
                <a:srgbClr val="4472C4"/>
              </a:buClr>
              <a:buFont typeface="Wingdings" panose="05000000000000000000" pitchFamily="2" charset="2"/>
              <a:buChar char="q"/>
            </a:pPr>
            <a:endParaRPr lang="en-US" sz="180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9" name="CustomShape 3"/>
          <p:cNvSpPr/>
          <p:nvPr/>
        </p:nvSpPr>
        <p:spPr>
          <a:xfrm>
            <a:off x="838080" y="6356520"/>
            <a:ext cx="10513440" cy="36288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2800" b="0" strike="noStrike" spc="-1">
                <a:solidFill>
                  <a:srgbClr val="FFFFFF"/>
                </a:solidFill>
                <a:uFill>
                  <a:solidFill>
                    <a:srgbClr val="FFFFFF"/>
                  </a:solidFill>
                </a:uFill>
                <a:latin typeface="Times New Roman"/>
                <a:ea typeface="DejaVu Sans"/>
              </a:rPr>
              <a:t>2</a:t>
            </a:r>
            <a:endParaRPr lang="en-US" sz="1800" b="0" strike="noStrike" spc="-1">
              <a:solidFill>
                <a:srgbClr val="000000"/>
              </a:solidFill>
              <a:uFill>
                <a:solidFill>
                  <a:srgbClr val="FFFFFF"/>
                </a:solidFill>
              </a:uFill>
              <a:latin typeface="Arial"/>
            </a:endParaRPr>
          </a:p>
        </p:txBody>
      </p:sp>
      <p:sp>
        <p:nvSpPr>
          <p:cNvPr id="5" name="TextBox 4"/>
          <p:cNvSpPr txBox="1"/>
          <p:nvPr/>
        </p:nvSpPr>
        <p:spPr>
          <a:xfrm>
            <a:off x="838080" y="2007360"/>
            <a:ext cx="6836228" cy="2308324"/>
          </a:xfrm>
          <a:prstGeom prst="rect">
            <a:avLst/>
          </a:prstGeom>
          <a:noFill/>
        </p:spPr>
        <p:txBody>
          <a:bodyPr wrap="square" rtlCol="0">
            <a:spAutoFit/>
          </a:bodyPr>
          <a:lstStyle/>
          <a:p>
            <a:pPr marL="342900" indent="-342900">
              <a:buFontTx/>
              <a:buChar char="-"/>
            </a:pPr>
            <a:r>
              <a:rPr lang="en-US" sz="2400" dirty="0" smtClean="0"/>
              <a:t>Java </a:t>
            </a:r>
            <a:r>
              <a:rPr lang="en-US" sz="2400" dirty="0"/>
              <a:t>is a class-based, object-oriented programming language and is designed to have as few implementation dependencies as possible. </a:t>
            </a:r>
            <a:endParaRPr lang="en-US" sz="2400" dirty="0" smtClean="0"/>
          </a:p>
          <a:p>
            <a:pPr marL="342900" indent="-342900">
              <a:buFontTx/>
              <a:buChar char="-"/>
            </a:pPr>
            <a:r>
              <a:rPr lang="en-US" sz="2400" dirty="0" smtClean="0"/>
              <a:t>Java </a:t>
            </a:r>
            <a:r>
              <a:rPr lang="en-US" sz="2400" dirty="0"/>
              <a:t>code can run on all platforms that support Java. </a:t>
            </a:r>
            <a:endParaRPr lang="en-US" sz="2400" dirty="0" smtClean="0"/>
          </a:p>
          <a:p>
            <a:pPr marL="342900" indent="-342900">
              <a:buFontTx/>
              <a:buChar char="-"/>
            </a:pPr>
            <a:r>
              <a:rPr lang="en-US" sz="2400" dirty="0" smtClean="0"/>
              <a:t>The </a:t>
            </a:r>
            <a:r>
              <a:rPr lang="en-US" sz="2400" dirty="0"/>
              <a:t>syntax of Java is similar to c/</a:t>
            </a:r>
            <a:r>
              <a:rPr lang="en-US" sz="2400" dirty="0" err="1"/>
              <a:t>c++</a:t>
            </a:r>
            <a:r>
              <a:rPr lang="en-US" sz="2400" dirty="0"/>
              <a:t>.</a:t>
            </a:r>
            <a:endParaRPr lang="vi-VN" sz="2400" dirty="0"/>
          </a:p>
        </p:txBody>
      </p:sp>
      <p:pic>
        <p:nvPicPr>
          <p:cNvPr id="1026" name="Picture 2" descr="Introduction to Java Programming - Software Testi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674308" y="2015260"/>
            <a:ext cx="3560516" cy="199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347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838080" y="365040"/>
            <a:ext cx="10513440" cy="132336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571680" indent="-569520">
              <a:lnSpc>
                <a:spcPct val="100000"/>
              </a:lnSpc>
              <a:buClr>
                <a:srgbClr val="FFFFFF"/>
              </a:buClr>
              <a:buFont typeface="Wingdings" charset="2"/>
              <a:buChar char=""/>
            </a:pPr>
            <a:r>
              <a:rPr lang="en-US" sz="3200" b="1" spc="-1" dirty="0">
                <a:solidFill>
                  <a:srgbClr val="FFFFFF"/>
                </a:solidFill>
                <a:uFill>
                  <a:solidFill>
                    <a:srgbClr val="FFFFFF"/>
                  </a:solidFill>
                </a:uFill>
                <a:latin typeface="Times New Roman"/>
              </a:rPr>
              <a:t>Interpreter</a:t>
            </a:r>
            <a:endParaRPr lang="en-US" sz="1800" b="0" strike="noStrike" spc="-1" dirty="0">
              <a:solidFill>
                <a:srgbClr val="000000"/>
              </a:solidFill>
              <a:uFill>
                <a:solidFill>
                  <a:srgbClr val="FFFFFF"/>
                </a:solidFill>
              </a:uFill>
              <a:latin typeface="Arial"/>
            </a:endParaRPr>
          </a:p>
        </p:txBody>
      </p:sp>
      <p:sp>
        <p:nvSpPr>
          <p:cNvPr id="8" name="CustomShape 2"/>
          <p:cNvSpPr/>
          <p:nvPr/>
        </p:nvSpPr>
        <p:spPr>
          <a:xfrm>
            <a:off x="838080" y="168840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360" indent="-457200">
              <a:lnSpc>
                <a:spcPct val="150000"/>
              </a:lnSpc>
              <a:buClr>
                <a:srgbClr val="4472C4"/>
              </a:buClr>
              <a:buFont typeface="Wingdings" panose="05000000000000000000" pitchFamily="2" charset="2"/>
              <a:buChar char="q"/>
            </a:pPr>
            <a:endParaRPr lang="en-US" sz="180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9" name="CustomShape 3"/>
          <p:cNvSpPr/>
          <p:nvPr/>
        </p:nvSpPr>
        <p:spPr>
          <a:xfrm>
            <a:off x="838080" y="6356520"/>
            <a:ext cx="10513440" cy="36288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2800" b="0" strike="noStrike" spc="-1">
                <a:solidFill>
                  <a:srgbClr val="FFFFFF"/>
                </a:solidFill>
                <a:uFill>
                  <a:solidFill>
                    <a:srgbClr val="FFFFFF"/>
                  </a:solidFill>
                </a:uFill>
                <a:latin typeface="Times New Roman"/>
                <a:ea typeface="DejaVu Sans"/>
              </a:rPr>
              <a:t>2</a:t>
            </a:r>
            <a:endParaRPr lang="en-US" sz="1800" b="0" strike="noStrike" spc="-1">
              <a:solidFill>
                <a:srgbClr val="000000"/>
              </a:solidFill>
              <a:uFill>
                <a:solidFill>
                  <a:srgbClr val="FFFFFF"/>
                </a:solidFill>
              </a:uFill>
              <a:latin typeface="Arial"/>
            </a:endParaRPr>
          </a:p>
        </p:txBody>
      </p:sp>
      <p:pic>
        <p:nvPicPr>
          <p:cNvPr id="3" name="Picture 2"/>
          <p:cNvPicPr>
            <a:picLocks noChangeAspect="1"/>
          </p:cNvPicPr>
          <p:nvPr/>
        </p:nvPicPr>
        <p:blipFill>
          <a:blip r:embed="rId3"/>
          <a:stretch>
            <a:fillRect/>
          </a:stretch>
        </p:blipFill>
        <p:spPr>
          <a:xfrm>
            <a:off x="1372568" y="2075818"/>
            <a:ext cx="9444464" cy="3574324"/>
          </a:xfrm>
          <a:prstGeom prst="rect">
            <a:avLst/>
          </a:prstGeom>
        </p:spPr>
      </p:pic>
    </p:spTree>
    <p:extLst>
      <p:ext uri="{BB962C8B-B14F-4D97-AF65-F5344CB8AC3E}">
        <p14:creationId xmlns:p14="http://schemas.microsoft.com/office/powerpoint/2010/main" val="30719194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DDB78-2954-44FD-A8C1-C709DD153A95}"/>
              </a:ext>
            </a:extLst>
          </p:cNvPr>
          <p:cNvSpPr>
            <a:spLocks noGrp="1"/>
          </p:cNvSpPr>
          <p:nvPr>
            <p:ph type="title"/>
          </p:nvPr>
        </p:nvSpPr>
        <p:spPr/>
        <p:txBody>
          <a:bodyPr/>
          <a:lstStyle/>
          <a:p>
            <a:endParaRPr lang="en-BS" dirty="0"/>
          </a:p>
        </p:txBody>
      </p:sp>
      <p:sp>
        <p:nvSpPr>
          <p:cNvPr id="4" name="CustomShape 1"/>
          <p:cNvSpPr/>
          <p:nvPr/>
        </p:nvSpPr>
        <p:spPr>
          <a:xfrm>
            <a:off x="838080" y="365040"/>
            <a:ext cx="10513440" cy="132336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571680" indent="-569520">
              <a:lnSpc>
                <a:spcPct val="100000"/>
              </a:lnSpc>
              <a:buClr>
                <a:srgbClr val="FFFFFF"/>
              </a:buClr>
              <a:buFont typeface="Wingdings" charset="2"/>
              <a:buChar char=""/>
            </a:pPr>
            <a:r>
              <a:rPr lang="en-US" sz="3200" b="1" spc="-1" dirty="0">
                <a:solidFill>
                  <a:srgbClr val="FFFFFF"/>
                </a:solidFill>
                <a:uFill>
                  <a:solidFill>
                    <a:srgbClr val="FFFFFF"/>
                  </a:solidFill>
                </a:uFill>
                <a:latin typeface="Times New Roman"/>
              </a:rPr>
              <a:t>Applications of this type are developed using Java</a:t>
            </a:r>
            <a:endParaRPr lang="en-US" sz="1800" b="0" strike="noStrike" spc="-1" dirty="0">
              <a:solidFill>
                <a:srgbClr val="000000"/>
              </a:solidFill>
              <a:uFill>
                <a:solidFill>
                  <a:srgbClr val="FFFFFF"/>
                </a:solidFill>
              </a:uFill>
              <a:latin typeface="Arial"/>
            </a:endParaRPr>
          </a:p>
        </p:txBody>
      </p:sp>
      <p:sp>
        <p:nvSpPr>
          <p:cNvPr id="5" name="CustomShape 2"/>
          <p:cNvSpPr/>
          <p:nvPr/>
        </p:nvSpPr>
        <p:spPr>
          <a:xfrm>
            <a:off x="838080" y="168840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360" indent="-457200">
              <a:lnSpc>
                <a:spcPct val="150000"/>
              </a:lnSpc>
              <a:buClr>
                <a:srgbClr val="4472C4"/>
              </a:buClr>
              <a:buFont typeface="Wingdings" panose="05000000000000000000" pitchFamily="2" charset="2"/>
              <a:buChar char="q"/>
            </a:pPr>
            <a:endParaRPr lang="en-US" sz="180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6" name="CustomShape 3"/>
          <p:cNvSpPr/>
          <p:nvPr/>
        </p:nvSpPr>
        <p:spPr>
          <a:xfrm>
            <a:off x="838080" y="6356520"/>
            <a:ext cx="10513440" cy="36288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2800" b="0" strike="noStrike" spc="-1">
                <a:solidFill>
                  <a:srgbClr val="FFFFFF"/>
                </a:solidFill>
                <a:uFill>
                  <a:solidFill>
                    <a:srgbClr val="FFFFFF"/>
                  </a:solidFill>
                </a:uFill>
                <a:latin typeface="Times New Roman"/>
                <a:ea typeface="DejaVu Sans"/>
              </a:rPr>
              <a:t>2</a:t>
            </a:r>
            <a:endParaRPr lang="en-US" sz="1800" b="0" strike="noStrike" spc="-1">
              <a:solidFill>
                <a:srgbClr val="000000"/>
              </a:solidFill>
              <a:uFill>
                <a:solidFill>
                  <a:srgbClr val="FFFFFF"/>
                </a:solidFill>
              </a:uFill>
              <a:latin typeface="Arial"/>
            </a:endParaRPr>
          </a:p>
        </p:txBody>
      </p:sp>
      <p:pic>
        <p:nvPicPr>
          <p:cNvPr id="3" name="Picture 2"/>
          <p:cNvPicPr>
            <a:picLocks noChangeAspect="1"/>
          </p:cNvPicPr>
          <p:nvPr/>
        </p:nvPicPr>
        <p:blipFill>
          <a:blip r:embed="rId2"/>
          <a:stretch>
            <a:fillRect/>
          </a:stretch>
        </p:blipFill>
        <p:spPr>
          <a:xfrm>
            <a:off x="3935703" y="1736301"/>
            <a:ext cx="4318193" cy="4301259"/>
          </a:xfrm>
          <a:prstGeom prst="rect">
            <a:avLst/>
          </a:prstGeom>
        </p:spPr>
      </p:pic>
    </p:spTree>
    <p:extLst>
      <p:ext uri="{BB962C8B-B14F-4D97-AF65-F5344CB8AC3E}">
        <p14:creationId xmlns:p14="http://schemas.microsoft.com/office/powerpoint/2010/main" val="32593004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ustomShape 1"/>
          <p:cNvSpPr/>
          <p:nvPr/>
        </p:nvSpPr>
        <p:spPr>
          <a:xfrm>
            <a:off x="838080" y="365040"/>
            <a:ext cx="10513440" cy="132336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571680" indent="-569520">
              <a:lnSpc>
                <a:spcPct val="100000"/>
              </a:lnSpc>
              <a:buClr>
                <a:srgbClr val="FFFFFF"/>
              </a:buClr>
              <a:buFont typeface="Wingdings" charset="2"/>
              <a:buChar char=""/>
            </a:pPr>
            <a:r>
              <a:rPr lang="en-US" sz="3200" b="1" spc="-1" dirty="0" smtClean="0">
                <a:solidFill>
                  <a:srgbClr val="FFFFFF"/>
                </a:solidFill>
                <a:uFill>
                  <a:solidFill>
                    <a:srgbClr val="FFFFFF"/>
                  </a:solidFill>
                </a:uFill>
                <a:latin typeface="Times New Roman"/>
              </a:rPr>
              <a:t>Java </a:t>
            </a:r>
            <a:r>
              <a:rPr lang="en-US" sz="3200" b="1" spc="-1" dirty="0">
                <a:solidFill>
                  <a:srgbClr val="FFFFFF"/>
                </a:solidFill>
                <a:uFill>
                  <a:solidFill>
                    <a:srgbClr val="FFFFFF"/>
                  </a:solidFill>
                </a:uFill>
                <a:latin typeface="Times New Roman"/>
              </a:rPr>
              <a:t>platforms</a:t>
            </a:r>
            <a:endParaRPr lang="en-US" sz="1800" b="0" strike="noStrike" spc="-1" dirty="0">
              <a:solidFill>
                <a:srgbClr val="000000"/>
              </a:solidFill>
              <a:uFill>
                <a:solidFill>
                  <a:srgbClr val="FFFFFF"/>
                </a:solidFill>
              </a:uFill>
              <a:latin typeface="Arial"/>
            </a:endParaRPr>
          </a:p>
        </p:txBody>
      </p:sp>
      <p:sp>
        <p:nvSpPr>
          <p:cNvPr id="4" name="CustomShape 2"/>
          <p:cNvSpPr/>
          <p:nvPr/>
        </p:nvSpPr>
        <p:spPr>
          <a:xfrm>
            <a:off x="838080" y="168840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360" indent="-457200">
              <a:lnSpc>
                <a:spcPct val="150000"/>
              </a:lnSpc>
              <a:buClr>
                <a:srgbClr val="4472C4"/>
              </a:buClr>
              <a:buFont typeface="Wingdings" panose="05000000000000000000" pitchFamily="2" charset="2"/>
              <a:buChar char="q"/>
            </a:pPr>
            <a:endParaRPr lang="en-US" sz="180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5" name="CustomShape 3"/>
          <p:cNvSpPr/>
          <p:nvPr/>
        </p:nvSpPr>
        <p:spPr>
          <a:xfrm>
            <a:off x="838080" y="6356520"/>
            <a:ext cx="10513440" cy="36288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2800" b="0" strike="noStrike" spc="-1">
                <a:solidFill>
                  <a:srgbClr val="FFFFFF"/>
                </a:solidFill>
                <a:uFill>
                  <a:solidFill>
                    <a:srgbClr val="FFFFFF"/>
                  </a:solidFill>
                </a:uFill>
                <a:latin typeface="Times New Roman"/>
                <a:ea typeface="DejaVu Sans"/>
              </a:rPr>
              <a:t>2</a:t>
            </a:r>
            <a:endParaRPr lang="en-US" sz="1800" b="0" strike="noStrike" spc="-1">
              <a:solidFill>
                <a:srgbClr val="000000"/>
              </a:solidFill>
              <a:uFill>
                <a:solidFill>
                  <a:srgbClr val="FFFFFF"/>
                </a:solidFill>
              </a:uFill>
              <a:latin typeface="Arial"/>
            </a:endParaRPr>
          </a:p>
        </p:txBody>
      </p:sp>
      <p:pic>
        <p:nvPicPr>
          <p:cNvPr id="7" name="Picture 6"/>
          <p:cNvPicPr>
            <a:picLocks noChangeAspect="1"/>
          </p:cNvPicPr>
          <p:nvPr/>
        </p:nvPicPr>
        <p:blipFill>
          <a:blip r:embed="rId3"/>
          <a:stretch>
            <a:fillRect/>
          </a:stretch>
        </p:blipFill>
        <p:spPr>
          <a:xfrm>
            <a:off x="2383703" y="2123532"/>
            <a:ext cx="6893758" cy="3795568"/>
          </a:xfrm>
          <a:prstGeom prst="rect">
            <a:avLst/>
          </a:prstGeom>
        </p:spPr>
      </p:pic>
    </p:spTree>
    <p:extLst>
      <p:ext uri="{BB962C8B-B14F-4D97-AF65-F5344CB8AC3E}">
        <p14:creationId xmlns:p14="http://schemas.microsoft.com/office/powerpoint/2010/main" val="3967089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ustomShape 1"/>
          <p:cNvSpPr/>
          <p:nvPr/>
        </p:nvSpPr>
        <p:spPr>
          <a:xfrm>
            <a:off x="838080" y="365040"/>
            <a:ext cx="10513440" cy="132336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571680" indent="-569520">
              <a:lnSpc>
                <a:spcPct val="100000"/>
              </a:lnSpc>
              <a:buClr>
                <a:srgbClr val="FFFFFF"/>
              </a:buClr>
              <a:buFont typeface="Wingdings" charset="2"/>
              <a:buChar char=""/>
            </a:pPr>
            <a:r>
              <a:rPr lang="en-US" sz="3200" b="1" spc="-1" dirty="0">
                <a:solidFill>
                  <a:srgbClr val="FFFFFF"/>
                </a:solidFill>
                <a:uFill>
                  <a:solidFill>
                    <a:srgbClr val="FFFFFF"/>
                  </a:solidFill>
                </a:uFill>
                <a:latin typeface="Times New Roman"/>
              </a:rPr>
              <a:t>Components of Java SE Platform</a:t>
            </a:r>
            <a:endParaRPr lang="en-US" sz="1800" b="0" strike="noStrike" spc="-1" dirty="0">
              <a:solidFill>
                <a:srgbClr val="000000"/>
              </a:solidFill>
              <a:uFill>
                <a:solidFill>
                  <a:srgbClr val="FFFFFF"/>
                </a:solidFill>
              </a:uFill>
              <a:latin typeface="Arial"/>
            </a:endParaRPr>
          </a:p>
        </p:txBody>
      </p:sp>
      <p:sp>
        <p:nvSpPr>
          <p:cNvPr id="4" name="CustomShape 2"/>
          <p:cNvSpPr/>
          <p:nvPr/>
        </p:nvSpPr>
        <p:spPr>
          <a:xfrm>
            <a:off x="838080" y="168840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360" indent="-457200">
              <a:lnSpc>
                <a:spcPct val="150000"/>
              </a:lnSpc>
              <a:buClr>
                <a:srgbClr val="4472C4"/>
              </a:buClr>
              <a:buFont typeface="Wingdings" panose="05000000000000000000" pitchFamily="2" charset="2"/>
              <a:buChar char="q"/>
            </a:pPr>
            <a:endParaRPr lang="en-US" sz="180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5" name="CustomShape 3"/>
          <p:cNvSpPr/>
          <p:nvPr/>
        </p:nvSpPr>
        <p:spPr>
          <a:xfrm>
            <a:off x="838080" y="6356520"/>
            <a:ext cx="10513440" cy="36288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2800" b="0" strike="noStrike" spc="-1">
                <a:solidFill>
                  <a:srgbClr val="FFFFFF"/>
                </a:solidFill>
                <a:uFill>
                  <a:solidFill>
                    <a:srgbClr val="FFFFFF"/>
                  </a:solidFill>
                </a:uFill>
                <a:latin typeface="Times New Roman"/>
                <a:ea typeface="DejaVu Sans"/>
              </a:rPr>
              <a:t>2</a:t>
            </a:r>
            <a:endParaRPr lang="en-US" sz="1800" b="0" strike="noStrike" spc="-1">
              <a:solidFill>
                <a:srgbClr val="000000"/>
              </a:solidFill>
              <a:uFill>
                <a:solidFill>
                  <a:srgbClr val="FFFFFF"/>
                </a:solidFill>
              </a:uFill>
              <a:latin typeface="Arial"/>
            </a:endParaRPr>
          </a:p>
        </p:txBody>
      </p:sp>
      <p:pic>
        <p:nvPicPr>
          <p:cNvPr id="7" name="Picture 6"/>
          <p:cNvPicPr>
            <a:picLocks noChangeAspect="1"/>
          </p:cNvPicPr>
          <p:nvPr/>
        </p:nvPicPr>
        <p:blipFill>
          <a:blip r:embed="rId3"/>
          <a:stretch>
            <a:fillRect/>
          </a:stretch>
        </p:blipFill>
        <p:spPr>
          <a:xfrm>
            <a:off x="2438400" y="1727753"/>
            <a:ext cx="6800417" cy="4469287"/>
          </a:xfrm>
          <a:prstGeom prst="rect">
            <a:avLst/>
          </a:prstGeom>
        </p:spPr>
      </p:pic>
    </p:spTree>
    <p:extLst>
      <p:ext uri="{BB962C8B-B14F-4D97-AF65-F5344CB8AC3E}">
        <p14:creationId xmlns:p14="http://schemas.microsoft.com/office/powerpoint/2010/main" val="807964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stomShape 1"/>
          <p:cNvSpPr/>
          <p:nvPr/>
        </p:nvSpPr>
        <p:spPr>
          <a:xfrm>
            <a:off x="838080" y="365040"/>
            <a:ext cx="10513440" cy="132336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571680" indent="-569520">
              <a:lnSpc>
                <a:spcPct val="100000"/>
              </a:lnSpc>
              <a:buClr>
                <a:srgbClr val="FFFFFF"/>
              </a:buClr>
              <a:buFont typeface="Wingdings" charset="2"/>
              <a:buChar char=""/>
            </a:pPr>
            <a:r>
              <a:rPr lang="en-US" sz="3200" b="1" spc="-1" dirty="0" smtClean="0">
                <a:solidFill>
                  <a:srgbClr val="FFFFFF"/>
                </a:solidFill>
                <a:uFill>
                  <a:solidFill>
                    <a:srgbClr val="FFFFFF"/>
                  </a:solidFill>
                </a:uFill>
                <a:latin typeface="Times New Roman"/>
              </a:rPr>
              <a:t>What does Spring Framework do ?</a:t>
            </a:r>
            <a:endParaRPr lang="en-US" sz="1800" b="0" strike="noStrike" spc="-1" dirty="0">
              <a:solidFill>
                <a:srgbClr val="000000"/>
              </a:solidFill>
              <a:uFill>
                <a:solidFill>
                  <a:srgbClr val="FFFFFF"/>
                </a:solidFill>
              </a:uFill>
              <a:latin typeface="Arial"/>
            </a:endParaRPr>
          </a:p>
        </p:txBody>
      </p:sp>
      <p:sp>
        <p:nvSpPr>
          <p:cNvPr id="10" name="CustomShape 2"/>
          <p:cNvSpPr/>
          <p:nvPr/>
        </p:nvSpPr>
        <p:spPr>
          <a:xfrm>
            <a:off x="838080" y="1688400"/>
            <a:ext cx="10513440"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360" indent="-457200">
              <a:lnSpc>
                <a:spcPct val="150000"/>
              </a:lnSpc>
              <a:buClr>
                <a:srgbClr val="4472C4"/>
              </a:buClr>
              <a:buFont typeface="Wingdings" panose="05000000000000000000" pitchFamily="2" charset="2"/>
              <a:buChar char="q"/>
            </a:pPr>
            <a:endParaRPr lang="en-US" sz="180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11" name="CustomShape 3"/>
          <p:cNvSpPr/>
          <p:nvPr/>
        </p:nvSpPr>
        <p:spPr>
          <a:xfrm>
            <a:off x="838080" y="6356520"/>
            <a:ext cx="10513440" cy="362880"/>
          </a:xfrm>
          <a:prstGeom prst="rect">
            <a:avLst/>
          </a:prstGeom>
          <a:solidFill>
            <a:srgbClr val="00B0F0"/>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2800" b="0" strike="noStrike" spc="-1">
                <a:solidFill>
                  <a:srgbClr val="FFFFFF"/>
                </a:solidFill>
                <a:uFill>
                  <a:solidFill>
                    <a:srgbClr val="FFFFFF"/>
                  </a:solidFill>
                </a:uFill>
                <a:latin typeface="Times New Roman"/>
                <a:ea typeface="DejaVu Sans"/>
              </a:rPr>
              <a:t>2</a:t>
            </a:r>
            <a:endParaRPr lang="en-US" sz="1800" b="0" strike="noStrike" spc="-1">
              <a:solidFill>
                <a:srgbClr val="000000"/>
              </a:solidFill>
              <a:uFill>
                <a:solidFill>
                  <a:srgbClr val="FFFFFF"/>
                </a:solidFill>
              </a:uFill>
              <a:latin typeface="Arial"/>
            </a:endParaRPr>
          </a:p>
        </p:txBody>
      </p:sp>
      <p:sp>
        <p:nvSpPr>
          <p:cNvPr id="5" name="TextBox 4"/>
          <p:cNvSpPr txBox="1"/>
          <p:nvPr/>
        </p:nvSpPr>
        <p:spPr>
          <a:xfrm>
            <a:off x="899331" y="1893454"/>
            <a:ext cx="10390938" cy="2585323"/>
          </a:xfrm>
          <a:prstGeom prst="rect">
            <a:avLst/>
          </a:prstGeom>
          <a:noFill/>
        </p:spPr>
        <p:txBody>
          <a:bodyPr wrap="square" rtlCol="0">
            <a:spAutoFit/>
          </a:bodyPr>
          <a:lstStyle/>
          <a:p>
            <a:r>
              <a:rPr lang="en-US" sz="2400" dirty="0"/>
              <a:t>The Spring Framework provides a comprehensive programming and configuration model for modern Java-based enterprise applications - on any kind of deployment platform</a:t>
            </a:r>
            <a:r>
              <a:rPr lang="en-US" sz="2400" dirty="0" smtClean="0"/>
              <a:t>.</a:t>
            </a:r>
          </a:p>
          <a:p>
            <a:endParaRPr lang="en-US" sz="2400" dirty="0"/>
          </a:p>
          <a:p>
            <a:r>
              <a:rPr lang="en-US" sz="2400" dirty="0"/>
              <a:t>Spring Boot makes it easy to create stand-alone, production-grade Spring based Applications that you can "just run".</a:t>
            </a:r>
          </a:p>
          <a:p>
            <a:endParaRPr lang="vi-VN" dirty="0"/>
          </a:p>
        </p:txBody>
      </p:sp>
      <p:pic>
        <p:nvPicPr>
          <p:cNvPr id="6" name="Picture 10" descr="Spring Framework Programming: Java APK 1.0 - Download APK latest 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36" y="3733393"/>
            <a:ext cx="2623127" cy="262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650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TotalTime>
  <Words>293</Words>
  <Application>Microsoft Office PowerPoint</Application>
  <PresentationFormat>Widescreen</PresentationFormat>
  <Paragraphs>57</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DejaVu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Đặng Thái Tài</dc:creator>
  <cp:lastModifiedBy>Admin</cp:lastModifiedBy>
  <cp:revision>68</cp:revision>
  <dcterms:created xsi:type="dcterms:W3CDTF">2022-04-10T14:17:27Z</dcterms:created>
  <dcterms:modified xsi:type="dcterms:W3CDTF">2022-05-06T08:46:33Z</dcterms:modified>
</cp:coreProperties>
</file>